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537" r:id="rId2"/>
    <p:sldId id="610" r:id="rId3"/>
    <p:sldId id="717" r:id="rId4"/>
    <p:sldId id="604" r:id="rId5"/>
    <p:sldId id="701" r:id="rId6"/>
    <p:sldId id="719" r:id="rId7"/>
    <p:sldId id="741" r:id="rId8"/>
    <p:sldId id="728" r:id="rId9"/>
    <p:sldId id="740" r:id="rId10"/>
    <p:sldId id="729" r:id="rId11"/>
    <p:sldId id="737" r:id="rId12"/>
    <p:sldId id="277" r:id="rId13"/>
    <p:sldId id="278" r:id="rId14"/>
    <p:sldId id="282" r:id="rId15"/>
    <p:sldId id="283" r:id="rId16"/>
    <p:sldId id="284" r:id="rId17"/>
    <p:sldId id="285" r:id="rId18"/>
    <p:sldId id="280" r:id="rId19"/>
    <p:sldId id="281" r:id="rId20"/>
    <p:sldId id="747" r:id="rId21"/>
    <p:sldId id="748" r:id="rId22"/>
    <p:sldId id="730" r:id="rId23"/>
    <p:sldId id="744" r:id="rId24"/>
    <p:sldId id="734" r:id="rId25"/>
    <p:sldId id="738" r:id="rId26"/>
    <p:sldId id="739" r:id="rId27"/>
    <p:sldId id="257" r:id="rId28"/>
    <p:sldId id="731" r:id="rId29"/>
    <p:sldId id="745" r:id="rId30"/>
    <p:sldId id="733" r:id="rId31"/>
    <p:sldId id="735" r:id="rId32"/>
    <p:sldId id="714" r:id="rId33"/>
    <p:sldId id="685" r:id="rId34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6DC38D0-8260-4B9E-83D4-540EEDE9513A}">
          <p14:sldIdLst>
            <p14:sldId id="537"/>
            <p14:sldId id="610"/>
            <p14:sldId id="717"/>
            <p14:sldId id="604"/>
            <p14:sldId id="701"/>
          </p14:sldIdLst>
        </p14:section>
        <p14:section name="Trinity GraphEngine" id="{FEEBF338-E775-4A4E-B875-406104D1D3F8}">
          <p14:sldIdLst>
            <p14:sldId id="719"/>
            <p14:sldId id="741"/>
          </p14:sldIdLst>
        </p14:section>
        <p14:section name="Trinsic-id Okapi" id="{CB9E8476-DDD8-4C85-80D0-B29B20DACDE3}">
          <p14:sldIdLst>
            <p14:sldId id="728"/>
            <p14:sldId id="740"/>
          </p14:sldIdLst>
        </p14:section>
        <p14:section name=".NET" id="{818F3549-759E-4CEC-86F7-1A98D5D5A227}">
          <p14:sldIdLst>
            <p14:sldId id="729"/>
            <p14:sldId id="737"/>
          </p14:sldIdLst>
        </p14:section>
        <p14:section name="Structured Credentials" id="{C1732442-2E52-4BE5-8AA0-B6C56B10F229}">
          <p14:sldIdLst>
            <p14:sldId id="277"/>
            <p14:sldId id="278"/>
            <p14:sldId id="282"/>
            <p14:sldId id="283"/>
            <p14:sldId id="284"/>
            <p14:sldId id="285"/>
            <p14:sldId id="280"/>
            <p14:sldId id="281"/>
            <p14:sldId id="747"/>
            <p14:sldId id="748"/>
          </p14:sldIdLst>
        </p14:section>
        <p14:section name="VCTPS" id="{F9263EDB-51E4-41F7-89CE-3C1E6D8703B8}">
          <p14:sldIdLst>
            <p14:sldId id="730"/>
            <p14:sldId id="744"/>
            <p14:sldId id="734"/>
            <p14:sldId id="738"/>
            <p14:sldId id="739"/>
            <p14:sldId id="257"/>
          </p14:sldIdLst>
        </p14:section>
        <p14:section name="Demos" id="{AF4B179D-C83F-4F36-86AD-7BFB1418DFC1}">
          <p14:sldIdLst>
            <p14:sldId id="731"/>
            <p14:sldId id="745"/>
            <p14:sldId id="733"/>
            <p14:sldId id="735"/>
          </p14:sldIdLst>
        </p14:section>
        <p14:section name="Final Notes" id="{FCBA271E-3EC7-4FED-AF5E-FCD0A9806BEC}">
          <p14:sldIdLst>
            <p14:sldId id="714"/>
            <p14:sldId id="6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5"/>
    <a:srgbClr val="DCDBDB"/>
    <a:srgbClr val="336699"/>
    <a:srgbClr val="1D326D"/>
    <a:srgbClr val="EBEBEB"/>
    <a:srgbClr val="6F7283"/>
    <a:srgbClr val="DEEBF7"/>
    <a:srgbClr val="C0D4F3"/>
    <a:srgbClr val="E9E9E9"/>
    <a:srgbClr val="F3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19F95-CBC6-4D72-B9DF-D1EF463190CE}" v="19" dt="2022-04-27T15:43:33.2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5039" autoAdjust="0"/>
  </p:normalViewPr>
  <p:slideViewPr>
    <p:cSldViewPr snapToGrid="0">
      <p:cViewPr varScale="1">
        <p:scale>
          <a:sx n="56" d="100"/>
          <a:sy n="56" d="100"/>
        </p:scale>
        <p:origin x="61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-127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rman" userId="844217e249c738f3" providerId="LiveId" clId="{14419F95-CBC6-4D72-B9DF-D1EF463190CE}"/>
    <pc:docChg chg="custSel addSld delSld modSld sldOrd addSection modSection">
      <pc:chgData name="Michael Herman" userId="844217e249c738f3" providerId="LiveId" clId="{14419F95-CBC6-4D72-B9DF-D1EF463190CE}" dt="2022-04-27T15:44:41.806" v="56" actId="47"/>
      <pc:docMkLst>
        <pc:docMk/>
      </pc:docMkLst>
      <pc:sldChg chg="delSp modTransition modAnim">
        <pc:chgData name="Michael Herman" userId="844217e249c738f3" providerId="LiveId" clId="{14419F95-CBC6-4D72-B9DF-D1EF463190CE}" dt="2022-04-27T15:21:24.193" v="0"/>
        <pc:sldMkLst>
          <pc:docMk/>
          <pc:sldMk cId="142118474" sldId="257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142118474" sldId="257"/>
            <ac:picMk id="4" creationId="{DDFEFB17-A2BD-460E-839B-E18C75FE4C23}"/>
          </ac:picMkLst>
        </pc:picChg>
      </pc:sldChg>
      <pc:sldChg chg="modSp add modAnim">
        <pc:chgData name="Michael Herman" userId="844217e249c738f3" providerId="LiveId" clId="{14419F95-CBC6-4D72-B9DF-D1EF463190CE}" dt="2022-04-27T15:43:33.275" v="50"/>
        <pc:sldMkLst>
          <pc:docMk/>
          <pc:sldMk cId="4247348522" sldId="277"/>
        </pc:sldMkLst>
        <pc:spChg chg="mod">
          <ac:chgData name="Michael Herman" userId="844217e249c738f3" providerId="LiveId" clId="{14419F95-CBC6-4D72-B9DF-D1EF463190CE}" dt="2022-04-27T15:36:28.894" v="15"/>
          <ac:spMkLst>
            <pc:docMk/>
            <pc:sldMk cId="4247348522" sldId="277"/>
            <ac:spMk id="7" creationId="{A87816D7-6D8A-4DDE-A6B6-3FE230C7F4B0}"/>
          </ac:spMkLst>
        </pc:spChg>
      </pc:sldChg>
      <pc:sldChg chg="add">
        <pc:chgData name="Michael Herman" userId="844217e249c738f3" providerId="LiveId" clId="{14419F95-CBC6-4D72-B9DF-D1EF463190CE}" dt="2022-04-27T15:36:28.894" v="15"/>
        <pc:sldMkLst>
          <pc:docMk/>
          <pc:sldMk cId="2596805055" sldId="278"/>
        </pc:sldMkLst>
      </pc:sldChg>
      <pc:sldChg chg="add">
        <pc:chgData name="Michael Herman" userId="844217e249c738f3" providerId="LiveId" clId="{14419F95-CBC6-4D72-B9DF-D1EF463190CE}" dt="2022-04-27T15:36:28.894" v="15"/>
        <pc:sldMkLst>
          <pc:docMk/>
          <pc:sldMk cId="2414995720" sldId="280"/>
        </pc:sldMkLst>
      </pc:sldChg>
      <pc:sldChg chg="modSp add mod">
        <pc:chgData name="Michael Herman" userId="844217e249c738f3" providerId="LiveId" clId="{14419F95-CBC6-4D72-B9DF-D1EF463190CE}" dt="2022-04-27T15:37:59.998" v="29" actId="14100"/>
        <pc:sldMkLst>
          <pc:docMk/>
          <pc:sldMk cId="2628754970" sldId="281"/>
        </pc:sldMkLst>
        <pc:spChg chg="mod">
          <ac:chgData name="Michael Herman" userId="844217e249c738f3" providerId="LiveId" clId="{14419F95-CBC6-4D72-B9DF-D1EF463190CE}" dt="2022-04-27T15:37:59.998" v="29" actId="14100"/>
          <ac:spMkLst>
            <pc:docMk/>
            <pc:sldMk cId="2628754970" sldId="281"/>
            <ac:spMk id="12" creationId="{FB536B50-0C27-47CB-97BC-82CDF3ADB5E5}"/>
          </ac:spMkLst>
        </pc:spChg>
      </pc:sldChg>
      <pc:sldChg chg="add">
        <pc:chgData name="Michael Herman" userId="844217e249c738f3" providerId="LiveId" clId="{14419F95-CBC6-4D72-B9DF-D1EF463190CE}" dt="2022-04-27T15:36:28.894" v="15"/>
        <pc:sldMkLst>
          <pc:docMk/>
          <pc:sldMk cId="182673202" sldId="282"/>
        </pc:sldMkLst>
      </pc:sldChg>
      <pc:sldChg chg="add">
        <pc:chgData name="Michael Herman" userId="844217e249c738f3" providerId="LiveId" clId="{14419F95-CBC6-4D72-B9DF-D1EF463190CE}" dt="2022-04-27T15:36:28.894" v="15"/>
        <pc:sldMkLst>
          <pc:docMk/>
          <pc:sldMk cId="2416358387" sldId="283"/>
        </pc:sldMkLst>
      </pc:sldChg>
      <pc:sldChg chg="add">
        <pc:chgData name="Michael Herman" userId="844217e249c738f3" providerId="LiveId" clId="{14419F95-CBC6-4D72-B9DF-D1EF463190CE}" dt="2022-04-27T15:36:28.894" v="15"/>
        <pc:sldMkLst>
          <pc:docMk/>
          <pc:sldMk cId="448918662" sldId="284"/>
        </pc:sldMkLst>
      </pc:sldChg>
      <pc:sldChg chg="add">
        <pc:chgData name="Michael Herman" userId="844217e249c738f3" providerId="LiveId" clId="{14419F95-CBC6-4D72-B9DF-D1EF463190CE}" dt="2022-04-27T15:36:28.894" v="15"/>
        <pc:sldMkLst>
          <pc:docMk/>
          <pc:sldMk cId="3208080281" sldId="285"/>
        </pc:sldMkLst>
      </pc:sldChg>
      <pc:sldChg chg="delSp modTransition modAnim">
        <pc:chgData name="Michael Herman" userId="844217e249c738f3" providerId="LiveId" clId="{14419F95-CBC6-4D72-B9DF-D1EF463190CE}" dt="2022-04-27T15:21:24.193" v="0"/>
        <pc:sldMkLst>
          <pc:docMk/>
          <pc:sldMk cId="3370879116" sldId="537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3370879116" sldId="537"/>
            <ac:picMk id="5" creationId="{13B963FB-13E8-41D8-A216-FC5149317C4A}"/>
          </ac:picMkLst>
        </pc:picChg>
      </pc:sldChg>
      <pc:sldChg chg="delSp mod modTransition modAnim modShow">
        <pc:chgData name="Michael Herman" userId="844217e249c738f3" providerId="LiveId" clId="{14419F95-CBC6-4D72-B9DF-D1EF463190CE}" dt="2022-04-27T15:26:09.433" v="1" actId="729"/>
        <pc:sldMkLst>
          <pc:docMk/>
          <pc:sldMk cId="740850898" sldId="604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740850898" sldId="604"/>
            <ac:picMk id="7" creationId="{ABF78BBD-D823-4721-88EC-1A6C0EB57787}"/>
          </ac:picMkLst>
        </pc:picChg>
      </pc:sldChg>
      <pc:sldChg chg="delSp modTransition modAnim">
        <pc:chgData name="Michael Herman" userId="844217e249c738f3" providerId="LiveId" clId="{14419F95-CBC6-4D72-B9DF-D1EF463190CE}" dt="2022-04-27T15:21:24.193" v="0"/>
        <pc:sldMkLst>
          <pc:docMk/>
          <pc:sldMk cId="1717951359" sldId="610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1717951359" sldId="610"/>
            <ac:picMk id="9" creationId="{323DF81A-E82F-4E7B-A55C-FEF949C00D9E}"/>
          </ac:picMkLst>
        </pc:picChg>
      </pc:sldChg>
      <pc:sldChg chg="delSp del modTransition modAnim">
        <pc:chgData name="Michael Herman" userId="844217e249c738f3" providerId="LiveId" clId="{14419F95-CBC6-4D72-B9DF-D1EF463190CE}" dt="2022-04-27T15:44:14.741" v="53" actId="47"/>
        <pc:sldMkLst>
          <pc:docMk/>
          <pc:sldMk cId="1014072057" sldId="622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1014072057" sldId="622"/>
            <ac:picMk id="7" creationId="{6F63D7FE-C145-407D-85D2-344137683C5A}"/>
          </ac:picMkLst>
        </pc:picChg>
      </pc:sldChg>
      <pc:sldChg chg="delSp del modTransition modAnim">
        <pc:chgData name="Michael Herman" userId="844217e249c738f3" providerId="LiveId" clId="{14419F95-CBC6-4D72-B9DF-D1EF463190CE}" dt="2022-04-27T15:44:14.741" v="53" actId="47"/>
        <pc:sldMkLst>
          <pc:docMk/>
          <pc:sldMk cId="1432278877" sldId="623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1432278877" sldId="623"/>
            <ac:picMk id="4" creationId="{610536A4-05BD-43CB-B287-45DBE263E5C3}"/>
          </ac:picMkLst>
        </pc:picChg>
      </pc:sldChg>
      <pc:sldChg chg="delSp modTransition modAnim">
        <pc:chgData name="Michael Herman" userId="844217e249c738f3" providerId="LiveId" clId="{14419F95-CBC6-4D72-B9DF-D1EF463190CE}" dt="2022-04-27T15:21:24.193" v="0"/>
        <pc:sldMkLst>
          <pc:docMk/>
          <pc:sldMk cId="4258555881" sldId="685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4258555881" sldId="685"/>
            <ac:picMk id="3" creationId="{81B2C74D-983D-497E-9DB2-0D631E2CBBDC}"/>
          </ac:picMkLst>
        </pc:picChg>
      </pc:sldChg>
      <pc:sldChg chg="delSp modTransition modAnim">
        <pc:chgData name="Michael Herman" userId="844217e249c738f3" providerId="LiveId" clId="{14419F95-CBC6-4D72-B9DF-D1EF463190CE}" dt="2022-04-27T15:21:24.193" v="0"/>
        <pc:sldMkLst>
          <pc:docMk/>
          <pc:sldMk cId="3091988296" sldId="701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3091988296" sldId="701"/>
            <ac:picMk id="7" creationId="{65BCBC52-24B3-492B-8360-0D83DC8498CB}"/>
          </ac:picMkLst>
        </pc:picChg>
      </pc:sldChg>
      <pc:sldChg chg="delSp modTransition modAnim">
        <pc:chgData name="Michael Herman" userId="844217e249c738f3" providerId="LiveId" clId="{14419F95-CBC6-4D72-B9DF-D1EF463190CE}" dt="2022-04-27T15:21:24.193" v="0"/>
        <pc:sldMkLst>
          <pc:docMk/>
          <pc:sldMk cId="2252938646" sldId="714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2252938646" sldId="714"/>
            <ac:picMk id="7" creationId="{CF0FC553-5E3B-460E-9FB7-7CDEDD60972E}"/>
          </ac:picMkLst>
        </pc:picChg>
      </pc:sldChg>
      <pc:sldChg chg="delSp modTransition modAnim">
        <pc:chgData name="Michael Herman" userId="844217e249c738f3" providerId="LiveId" clId="{14419F95-CBC6-4D72-B9DF-D1EF463190CE}" dt="2022-04-27T15:21:24.193" v="0"/>
        <pc:sldMkLst>
          <pc:docMk/>
          <pc:sldMk cId="779381526" sldId="717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779381526" sldId="717"/>
            <ac:picMk id="3" creationId="{3090E010-9DC6-4BCF-903C-96ACF4F640D3}"/>
          </ac:picMkLst>
        </pc:picChg>
      </pc:sldChg>
      <pc:sldChg chg="addSp delSp modSp mod modTransition modAnim modShow">
        <pc:chgData name="Michael Herman" userId="844217e249c738f3" providerId="LiveId" clId="{14419F95-CBC6-4D72-B9DF-D1EF463190CE}" dt="2022-04-27T15:26:44.597" v="4" actId="729"/>
        <pc:sldMkLst>
          <pc:docMk/>
          <pc:sldMk cId="3689058651" sldId="719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3689058651" sldId="719"/>
            <ac:picMk id="4" creationId="{C3D259F3-E82A-47DB-9F13-E93496510033}"/>
          </ac:picMkLst>
        </pc:picChg>
        <pc:picChg chg="add mod">
          <ac:chgData name="Michael Herman" userId="844217e249c738f3" providerId="LiveId" clId="{14419F95-CBC6-4D72-B9DF-D1EF463190CE}" dt="2022-04-27T15:26:24.807" v="2" actId="571"/>
          <ac:picMkLst>
            <pc:docMk/>
            <pc:sldMk cId="3689058651" sldId="719"/>
            <ac:picMk id="9" creationId="{11455033-9E00-4CD4-A989-9C7C4EE97292}"/>
          </ac:picMkLst>
        </pc:picChg>
        <pc:picChg chg="add mod">
          <ac:chgData name="Michael Herman" userId="844217e249c738f3" providerId="LiveId" clId="{14419F95-CBC6-4D72-B9DF-D1EF463190CE}" dt="2022-04-27T15:26:24.807" v="2" actId="571"/>
          <ac:picMkLst>
            <pc:docMk/>
            <pc:sldMk cId="3689058651" sldId="719"/>
            <ac:picMk id="10" creationId="{67645722-E245-4AB9-9444-9C778633413E}"/>
          </ac:picMkLst>
        </pc:picChg>
      </pc:sldChg>
      <pc:sldChg chg="delSp mod modTransition modAnim modShow">
        <pc:chgData name="Michael Herman" userId="844217e249c738f3" providerId="LiveId" clId="{14419F95-CBC6-4D72-B9DF-D1EF463190CE}" dt="2022-04-27T15:30:37.201" v="7" actId="729"/>
        <pc:sldMkLst>
          <pc:docMk/>
          <pc:sldMk cId="3213292934" sldId="728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3213292934" sldId="728"/>
            <ac:picMk id="4" creationId="{2B1AEFEE-01C3-40A0-806E-F262C68F01EE}"/>
          </ac:picMkLst>
        </pc:picChg>
      </pc:sldChg>
      <pc:sldChg chg="delSp mod modTransition modAnim modShow">
        <pc:chgData name="Michael Herman" userId="844217e249c738f3" providerId="LiveId" clId="{14419F95-CBC6-4D72-B9DF-D1EF463190CE}" dt="2022-04-27T15:31:08.296" v="9" actId="729"/>
        <pc:sldMkLst>
          <pc:docMk/>
          <pc:sldMk cId="3980951496" sldId="729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3980951496" sldId="729"/>
            <ac:picMk id="4" creationId="{023D290C-B826-4F04-A829-13C01F5CB3FE}"/>
          </ac:picMkLst>
        </pc:picChg>
      </pc:sldChg>
      <pc:sldChg chg="delSp modTransition modAnim">
        <pc:chgData name="Michael Herman" userId="844217e249c738f3" providerId="LiveId" clId="{14419F95-CBC6-4D72-B9DF-D1EF463190CE}" dt="2022-04-27T15:21:24.193" v="0"/>
        <pc:sldMkLst>
          <pc:docMk/>
          <pc:sldMk cId="1689596760" sldId="730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1689596760" sldId="730"/>
            <ac:picMk id="7" creationId="{F02AD3C8-62DA-43A7-AAA9-266D8021C30E}"/>
          </ac:picMkLst>
        </pc:picChg>
      </pc:sldChg>
      <pc:sldChg chg="delSp modTransition modAnim">
        <pc:chgData name="Michael Herman" userId="844217e249c738f3" providerId="LiveId" clId="{14419F95-CBC6-4D72-B9DF-D1EF463190CE}" dt="2022-04-27T15:21:24.193" v="0"/>
        <pc:sldMkLst>
          <pc:docMk/>
          <pc:sldMk cId="520322059" sldId="731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520322059" sldId="731"/>
            <ac:picMk id="3" creationId="{97E61A5D-722E-4892-9916-4287FFE31643}"/>
          </ac:picMkLst>
        </pc:picChg>
      </pc:sldChg>
      <pc:sldChg chg="delSp modTransition modAnim">
        <pc:chgData name="Michael Herman" userId="844217e249c738f3" providerId="LiveId" clId="{14419F95-CBC6-4D72-B9DF-D1EF463190CE}" dt="2022-04-27T15:21:24.193" v="0"/>
        <pc:sldMkLst>
          <pc:docMk/>
          <pc:sldMk cId="879491879" sldId="733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879491879" sldId="733"/>
            <ac:picMk id="7" creationId="{3FB7C6E1-56A1-44BA-8E76-3767EEF3CC4F}"/>
          </ac:picMkLst>
        </pc:picChg>
      </pc:sldChg>
      <pc:sldChg chg="delSp mod modTransition modAnim modShow">
        <pc:chgData name="Michael Herman" userId="844217e249c738f3" providerId="LiveId" clId="{14419F95-CBC6-4D72-B9DF-D1EF463190CE}" dt="2022-04-27T15:44:00.802" v="51" actId="729"/>
        <pc:sldMkLst>
          <pc:docMk/>
          <pc:sldMk cId="3960697493" sldId="734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3960697493" sldId="734"/>
            <ac:picMk id="2" creationId="{D9FF4657-E2EA-4AE0-8104-2166EF5C5E52}"/>
          </ac:picMkLst>
        </pc:picChg>
      </pc:sldChg>
      <pc:sldChg chg="delSp modSp mod modTransition modAnim">
        <pc:chgData name="Michael Herman" userId="844217e249c738f3" providerId="LiveId" clId="{14419F95-CBC6-4D72-B9DF-D1EF463190CE}" dt="2022-04-27T15:44:38.005" v="55" actId="6549"/>
        <pc:sldMkLst>
          <pc:docMk/>
          <pc:sldMk cId="336033954" sldId="735"/>
        </pc:sldMkLst>
        <pc:spChg chg="mod">
          <ac:chgData name="Michael Herman" userId="844217e249c738f3" providerId="LiveId" clId="{14419F95-CBC6-4D72-B9DF-D1EF463190CE}" dt="2022-04-27T15:44:38.005" v="55" actId="6549"/>
          <ac:spMkLst>
            <pc:docMk/>
            <pc:sldMk cId="336033954" sldId="735"/>
            <ac:spMk id="3" creationId="{207B961D-9A56-4A39-99DB-99B1C3B91266}"/>
          </ac:spMkLst>
        </pc:spChg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336033954" sldId="735"/>
            <ac:picMk id="7" creationId="{BD7624B9-AEB1-4463-AE65-387167A82882}"/>
          </ac:picMkLst>
        </pc:picChg>
      </pc:sldChg>
      <pc:sldChg chg="addSp delSp modSp ord modTransition modAnim">
        <pc:chgData name="Michael Herman" userId="844217e249c738f3" providerId="LiveId" clId="{14419F95-CBC6-4D72-B9DF-D1EF463190CE}" dt="2022-04-27T15:32:10.133" v="13"/>
        <pc:sldMkLst>
          <pc:docMk/>
          <pc:sldMk cId="3778269138" sldId="737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3778269138" sldId="737"/>
            <ac:picMk id="2" creationId="{08220FFE-357B-43B0-A8C5-3E82A4B3951A}"/>
          </ac:picMkLst>
        </pc:picChg>
        <pc:picChg chg="add mod">
          <ac:chgData name="Michael Herman" userId="844217e249c738f3" providerId="LiveId" clId="{14419F95-CBC6-4D72-B9DF-D1EF463190CE}" dt="2022-04-27T15:31:02.746" v="8"/>
          <ac:picMkLst>
            <pc:docMk/>
            <pc:sldMk cId="3778269138" sldId="737"/>
            <ac:picMk id="8" creationId="{5276155F-0B49-4C43-8B85-3D9CA12DCF96}"/>
          </ac:picMkLst>
        </pc:picChg>
        <pc:picChg chg="add mod">
          <ac:chgData name="Michael Herman" userId="844217e249c738f3" providerId="LiveId" clId="{14419F95-CBC6-4D72-B9DF-D1EF463190CE}" dt="2022-04-27T15:31:02.746" v="8"/>
          <ac:picMkLst>
            <pc:docMk/>
            <pc:sldMk cId="3778269138" sldId="737"/>
            <ac:picMk id="9" creationId="{3FFDB8FA-B4FC-475F-B2D6-F7AFDFFD5CBA}"/>
          </ac:picMkLst>
        </pc:picChg>
        <pc:picChg chg="add mod">
          <ac:chgData name="Michael Herman" userId="844217e249c738f3" providerId="LiveId" clId="{14419F95-CBC6-4D72-B9DF-D1EF463190CE}" dt="2022-04-27T15:31:02.746" v="8"/>
          <ac:picMkLst>
            <pc:docMk/>
            <pc:sldMk cId="3778269138" sldId="737"/>
            <ac:picMk id="10" creationId="{226C8FB1-EC0B-4042-B31F-5FF2593E43C6}"/>
          </ac:picMkLst>
        </pc:picChg>
      </pc:sldChg>
      <pc:sldChg chg="delSp modTransition modAnim">
        <pc:chgData name="Michael Herman" userId="844217e249c738f3" providerId="LiveId" clId="{14419F95-CBC6-4D72-B9DF-D1EF463190CE}" dt="2022-04-27T15:21:24.193" v="0"/>
        <pc:sldMkLst>
          <pc:docMk/>
          <pc:sldMk cId="744068167" sldId="738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744068167" sldId="738"/>
            <ac:picMk id="3" creationId="{359F5BDD-726C-4B35-83CA-6F0183FE690B}"/>
          </ac:picMkLst>
        </pc:picChg>
      </pc:sldChg>
      <pc:sldChg chg="delSp mod modTransition modAnim modShow">
        <pc:chgData name="Michael Herman" userId="844217e249c738f3" providerId="LiveId" clId="{14419F95-CBC6-4D72-B9DF-D1EF463190CE}" dt="2022-04-27T15:44:04.881" v="52" actId="729"/>
        <pc:sldMkLst>
          <pc:docMk/>
          <pc:sldMk cId="1028295587" sldId="739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1028295587" sldId="739"/>
            <ac:picMk id="4" creationId="{C173C94E-0B80-40F0-A0DC-B83B5F615AD4}"/>
          </ac:picMkLst>
        </pc:picChg>
      </pc:sldChg>
      <pc:sldChg chg="addSp delSp modSp mod modTransition modAnim">
        <pc:chgData name="Michael Herman" userId="844217e249c738f3" providerId="LiveId" clId="{14419F95-CBC6-4D72-B9DF-D1EF463190CE}" dt="2022-04-27T15:27:04.022" v="6" actId="14100"/>
        <pc:sldMkLst>
          <pc:docMk/>
          <pc:sldMk cId="1310526784" sldId="740"/>
        </pc:sldMkLst>
        <pc:spChg chg="mod">
          <ac:chgData name="Michael Herman" userId="844217e249c738f3" providerId="LiveId" clId="{14419F95-CBC6-4D72-B9DF-D1EF463190CE}" dt="2022-04-27T15:27:04.022" v="6" actId="14100"/>
          <ac:spMkLst>
            <pc:docMk/>
            <pc:sldMk cId="1310526784" sldId="740"/>
            <ac:spMk id="9" creationId="{0155D8C2-0D39-4B86-99B9-9C60380A6A9A}"/>
          </ac:spMkLst>
        </pc:spChg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1310526784" sldId="740"/>
            <ac:picMk id="3" creationId="{B6DBAFCD-E577-498D-82A6-A497EC4AC77A}"/>
          </ac:picMkLst>
        </pc:picChg>
        <pc:picChg chg="add mod">
          <ac:chgData name="Michael Herman" userId="844217e249c738f3" providerId="LiveId" clId="{14419F95-CBC6-4D72-B9DF-D1EF463190CE}" dt="2022-04-27T15:26:55.523" v="5"/>
          <ac:picMkLst>
            <pc:docMk/>
            <pc:sldMk cId="1310526784" sldId="740"/>
            <ac:picMk id="10" creationId="{2776B68F-C4D2-4370-B146-D75306F84E65}"/>
          </ac:picMkLst>
        </pc:picChg>
        <pc:picChg chg="add mod">
          <ac:chgData name="Michael Herman" userId="844217e249c738f3" providerId="LiveId" clId="{14419F95-CBC6-4D72-B9DF-D1EF463190CE}" dt="2022-04-27T15:26:55.523" v="5"/>
          <ac:picMkLst>
            <pc:docMk/>
            <pc:sldMk cId="1310526784" sldId="740"/>
            <ac:picMk id="11" creationId="{18D21FD0-A5BD-42EE-8A79-F2C704B21D90}"/>
          </ac:picMkLst>
        </pc:picChg>
        <pc:picChg chg="add mod">
          <ac:chgData name="Michael Herman" userId="844217e249c738f3" providerId="LiveId" clId="{14419F95-CBC6-4D72-B9DF-D1EF463190CE}" dt="2022-04-27T15:26:55.523" v="5"/>
          <ac:picMkLst>
            <pc:docMk/>
            <pc:sldMk cId="1310526784" sldId="740"/>
            <ac:picMk id="12" creationId="{505945B2-04C2-473F-AC50-F0F011E23E0D}"/>
          </ac:picMkLst>
        </pc:picChg>
      </pc:sldChg>
      <pc:sldChg chg="addSp delSp modSp modTransition modAnim">
        <pc:chgData name="Michael Herman" userId="844217e249c738f3" providerId="LiveId" clId="{14419F95-CBC6-4D72-B9DF-D1EF463190CE}" dt="2022-04-27T15:26:36.592" v="3"/>
        <pc:sldMkLst>
          <pc:docMk/>
          <pc:sldMk cId="1985741246" sldId="741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1985741246" sldId="741"/>
            <ac:picMk id="7" creationId="{77DF7024-E780-4BDA-ACF8-60DFA9282BCF}"/>
          </ac:picMkLst>
        </pc:picChg>
        <pc:picChg chg="add mod">
          <ac:chgData name="Michael Herman" userId="844217e249c738f3" providerId="LiveId" clId="{14419F95-CBC6-4D72-B9DF-D1EF463190CE}" dt="2022-04-27T15:26:36.592" v="3"/>
          <ac:picMkLst>
            <pc:docMk/>
            <pc:sldMk cId="1985741246" sldId="741"/>
            <ac:picMk id="8" creationId="{AF86704A-43D7-467D-B9CF-A0C713C8C0F9}"/>
          </ac:picMkLst>
        </pc:picChg>
        <pc:picChg chg="add mod">
          <ac:chgData name="Michael Herman" userId="844217e249c738f3" providerId="LiveId" clId="{14419F95-CBC6-4D72-B9DF-D1EF463190CE}" dt="2022-04-27T15:26:36.592" v="3"/>
          <ac:picMkLst>
            <pc:docMk/>
            <pc:sldMk cId="1985741246" sldId="741"/>
            <ac:picMk id="9" creationId="{8C1D94A2-B756-4C36-BB97-FE18E41672C8}"/>
          </ac:picMkLst>
        </pc:picChg>
        <pc:picChg chg="add mod">
          <ac:chgData name="Michael Herman" userId="844217e249c738f3" providerId="LiveId" clId="{14419F95-CBC6-4D72-B9DF-D1EF463190CE}" dt="2022-04-27T15:26:36.592" v="3"/>
          <ac:picMkLst>
            <pc:docMk/>
            <pc:sldMk cId="1985741246" sldId="741"/>
            <ac:picMk id="10" creationId="{F04BC547-39CB-4D3B-8E27-1D54C7D9FEE3}"/>
          </ac:picMkLst>
        </pc:picChg>
      </pc:sldChg>
      <pc:sldChg chg="delSp del modTransition modAnim">
        <pc:chgData name="Michael Herman" userId="844217e249c738f3" providerId="LiveId" clId="{14419F95-CBC6-4D72-B9DF-D1EF463190CE}" dt="2022-04-27T15:44:41.806" v="56" actId="47"/>
        <pc:sldMkLst>
          <pc:docMk/>
          <pc:sldMk cId="2811391456" sldId="743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2811391456" sldId="743"/>
            <ac:picMk id="7" creationId="{5879B9AC-25BB-490B-BE5A-4A8D8A2C5133}"/>
          </ac:picMkLst>
        </pc:picChg>
      </pc:sldChg>
      <pc:sldChg chg="delSp mod modTransition modAnim modShow">
        <pc:chgData name="Michael Herman" userId="844217e249c738f3" providerId="LiveId" clId="{14419F95-CBC6-4D72-B9DF-D1EF463190CE}" dt="2022-04-27T15:44:00.802" v="51" actId="729"/>
        <pc:sldMkLst>
          <pc:docMk/>
          <pc:sldMk cId="2191331824" sldId="744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2191331824" sldId="744"/>
            <ac:picMk id="7" creationId="{18A8CE06-366B-4B70-93A8-5C73285D0D2D}"/>
          </ac:picMkLst>
        </pc:picChg>
      </pc:sldChg>
      <pc:sldChg chg="delSp mod modTransition modAnim modShow">
        <pc:chgData name="Michael Herman" userId="844217e249c738f3" providerId="LiveId" clId="{14419F95-CBC6-4D72-B9DF-D1EF463190CE}" dt="2022-04-27T15:44:30.367" v="54" actId="729"/>
        <pc:sldMkLst>
          <pc:docMk/>
          <pc:sldMk cId="1636267538" sldId="745"/>
        </pc:sldMkLst>
        <pc:picChg chg="del">
          <ac:chgData name="Michael Herman" userId="844217e249c738f3" providerId="LiveId" clId="{14419F95-CBC6-4D72-B9DF-D1EF463190CE}" dt="2022-04-27T15:21:24.193" v="0"/>
          <ac:picMkLst>
            <pc:docMk/>
            <pc:sldMk cId="1636267538" sldId="745"/>
            <ac:picMk id="5" creationId="{A9B6970A-51E2-4E1E-A2B2-C0A94D849079}"/>
          </ac:picMkLst>
        </pc:picChg>
      </pc:sldChg>
      <pc:sldChg chg="add del">
        <pc:chgData name="Michael Herman" userId="844217e249c738f3" providerId="LiveId" clId="{14419F95-CBC6-4D72-B9DF-D1EF463190CE}" dt="2022-04-27T15:36:35.936" v="16" actId="47"/>
        <pc:sldMkLst>
          <pc:docMk/>
          <pc:sldMk cId="945286754" sldId="746"/>
        </pc:sldMkLst>
      </pc:sldChg>
      <pc:sldChg chg="modSp add">
        <pc:chgData name="Michael Herman" userId="844217e249c738f3" providerId="LiveId" clId="{14419F95-CBC6-4D72-B9DF-D1EF463190CE}" dt="2022-04-27T15:33:18.691" v="14"/>
        <pc:sldMkLst>
          <pc:docMk/>
          <pc:sldMk cId="885397032" sldId="747"/>
        </pc:sldMkLst>
        <pc:spChg chg="mod">
          <ac:chgData name="Michael Herman" userId="844217e249c738f3" providerId="LiveId" clId="{14419F95-CBC6-4D72-B9DF-D1EF463190CE}" dt="2022-04-27T15:33:18.691" v="14"/>
          <ac:spMkLst>
            <pc:docMk/>
            <pc:sldMk cId="885397032" sldId="747"/>
            <ac:spMk id="3" creationId="{540C836F-B891-4AAA-A131-154A013D666F}"/>
          </ac:spMkLst>
        </pc:spChg>
      </pc:sldChg>
      <pc:sldChg chg="delSp modSp new mod">
        <pc:chgData name="Michael Herman" userId="844217e249c738f3" providerId="LiveId" clId="{14419F95-CBC6-4D72-B9DF-D1EF463190CE}" dt="2022-04-27T15:42:19.321" v="49" actId="403"/>
        <pc:sldMkLst>
          <pc:docMk/>
          <pc:sldMk cId="3496676976" sldId="748"/>
        </pc:sldMkLst>
        <pc:spChg chg="del">
          <ac:chgData name="Michael Herman" userId="844217e249c738f3" providerId="LiveId" clId="{14419F95-CBC6-4D72-B9DF-D1EF463190CE}" dt="2022-04-27T15:41:53.683" v="46" actId="478"/>
          <ac:spMkLst>
            <pc:docMk/>
            <pc:sldMk cId="3496676976" sldId="748"/>
            <ac:spMk id="2" creationId="{3F6A669B-298B-45BE-AFFA-FB29A1874D8F}"/>
          </ac:spMkLst>
        </pc:spChg>
        <pc:spChg chg="mod">
          <ac:chgData name="Michael Herman" userId="844217e249c738f3" providerId="LiveId" clId="{14419F95-CBC6-4D72-B9DF-D1EF463190CE}" dt="2022-04-27T15:42:19.321" v="49" actId="403"/>
          <ac:spMkLst>
            <pc:docMk/>
            <pc:sldMk cId="3496676976" sldId="748"/>
            <ac:spMk id="3" creationId="{4EF92A16-B358-40E7-A1F4-82A96D2005A3}"/>
          </ac:spMkLst>
        </pc:spChg>
      </pc:sldChg>
    </pc:docChg>
  </pc:docChgLst>
  <pc:docChgLst>
    <pc:chgData name="Michael Herman" userId="844217e249c738f3" providerId="LiveId" clId="{080DA479-E826-4A23-BC5E-9D6B08958109}"/>
    <pc:docChg chg="undo custSel modSld">
      <pc:chgData name="Michael Herman" userId="844217e249c738f3" providerId="LiveId" clId="{080DA479-E826-4A23-BC5E-9D6B08958109}" dt="2022-04-22T15:24:07.601" v="678" actId="20577"/>
      <pc:docMkLst>
        <pc:docMk/>
      </pc:docMkLst>
      <pc:sldChg chg="modSp mod">
        <pc:chgData name="Michael Herman" userId="844217e249c738f3" providerId="LiveId" clId="{080DA479-E826-4A23-BC5E-9D6B08958109}" dt="2022-04-21T23:33:22.152" v="412"/>
        <pc:sldMkLst>
          <pc:docMk/>
          <pc:sldMk cId="3370879116" sldId="537"/>
        </pc:sldMkLst>
        <pc:spChg chg="mod">
          <ac:chgData name="Michael Herman" userId="844217e249c738f3" providerId="LiveId" clId="{080DA479-E826-4A23-BC5E-9D6B08958109}" dt="2022-04-21T23:33:22.152" v="412"/>
          <ac:spMkLst>
            <pc:docMk/>
            <pc:sldMk cId="3370879116" sldId="537"/>
            <ac:spMk id="2" creationId="{C29FC834-6430-4E4A-83B7-97BA43C29D37}"/>
          </ac:spMkLst>
        </pc:spChg>
      </pc:sldChg>
      <pc:sldChg chg="modSp mod">
        <pc:chgData name="Michael Herman" userId="844217e249c738f3" providerId="LiveId" clId="{080DA479-E826-4A23-BC5E-9D6B08958109}" dt="2022-04-21T18:39:20.151" v="76" actId="14100"/>
        <pc:sldMkLst>
          <pc:docMk/>
          <pc:sldMk cId="740850898" sldId="604"/>
        </pc:sldMkLst>
        <pc:spChg chg="mod">
          <ac:chgData name="Michael Herman" userId="844217e249c738f3" providerId="LiveId" clId="{080DA479-E826-4A23-BC5E-9D6B08958109}" dt="2022-04-21T18:39:20.151" v="76" actId="14100"/>
          <ac:spMkLst>
            <pc:docMk/>
            <pc:sldMk cId="740850898" sldId="604"/>
            <ac:spMk id="3" creationId="{ADF1BD8D-B7AA-4DB6-823F-F6D55D90000B}"/>
          </ac:spMkLst>
        </pc:spChg>
      </pc:sldChg>
      <pc:sldChg chg="modSp mod">
        <pc:chgData name="Michael Herman" userId="844217e249c738f3" providerId="LiveId" clId="{080DA479-E826-4A23-BC5E-9D6B08958109}" dt="2022-04-21T20:57:33.154" v="299" actId="20577"/>
        <pc:sldMkLst>
          <pc:docMk/>
          <pc:sldMk cId="3091988296" sldId="701"/>
        </pc:sldMkLst>
        <pc:spChg chg="mod">
          <ac:chgData name="Michael Herman" userId="844217e249c738f3" providerId="LiveId" clId="{080DA479-E826-4A23-BC5E-9D6B08958109}" dt="2022-04-21T20:57:33.154" v="299" actId="20577"/>
          <ac:spMkLst>
            <pc:docMk/>
            <pc:sldMk cId="3091988296" sldId="701"/>
            <ac:spMk id="3" creationId="{D9FA6767-246E-4780-96F8-ADDE99657141}"/>
          </ac:spMkLst>
        </pc:spChg>
      </pc:sldChg>
      <pc:sldChg chg="modSp mod">
        <pc:chgData name="Michael Herman" userId="844217e249c738f3" providerId="LiveId" clId="{080DA479-E826-4A23-BC5E-9D6B08958109}" dt="2022-04-21T18:43:02.189" v="155" actId="313"/>
        <pc:sldMkLst>
          <pc:docMk/>
          <pc:sldMk cId="3213292934" sldId="728"/>
        </pc:sldMkLst>
        <pc:spChg chg="mod">
          <ac:chgData name="Michael Herman" userId="844217e249c738f3" providerId="LiveId" clId="{080DA479-E826-4A23-BC5E-9D6B08958109}" dt="2022-04-21T18:43:02.189" v="155" actId="313"/>
          <ac:spMkLst>
            <pc:docMk/>
            <pc:sldMk cId="3213292934" sldId="728"/>
            <ac:spMk id="2" creationId="{0892F0C4-1481-4C8A-941A-08D35FFCD744}"/>
          </ac:spMkLst>
        </pc:spChg>
      </pc:sldChg>
      <pc:sldChg chg="modSp mod">
        <pc:chgData name="Michael Herman" userId="844217e249c738f3" providerId="LiveId" clId="{080DA479-E826-4A23-BC5E-9D6B08958109}" dt="2022-04-21T19:51:05.083" v="260" actId="14100"/>
        <pc:sldMkLst>
          <pc:docMk/>
          <pc:sldMk cId="879491879" sldId="733"/>
        </pc:sldMkLst>
        <pc:spChg chg="mod">
          <ac:chgData name="Michael Herman" userId="844217e249c738f3" providerId="LiveId" clId="{080DA479-E826-4A23-BC5E-9D6B08958109}" dt="2022-04-21T19:51:05.083" v="260" actId="14100"/>
          <ac:spMkLst>
            <pc:docMk/>
            <pc:sldMk cId="879491879" sldId="733"/>
            <ac:spMk id="3" creationId="{207B961D-9A56-4A39-99DB-99B1C3B91266}"/>
          </ac:spMkLst>
        </pc:spChg>
      </pc:sldChg>
      <pc:sldChg chg="modSp mod">
        <pc:chgData name="Michael Herman" userId="844217e249c738f3" providerId="LiveId" clId="{080DA479-E826-4A23-BC5E-9D6B08958109}" dt="2022-04-22T15:24:07.601" v="678" actId="20577"/>
        <pc:sldMkLst>
          <pc:docMk/>
          <pc:sldMk cId="336033954" sldId="735"/>
        </pc:sldMkLst>
        <pc:spChg chg="mod">
          <ac:chgData name="Michael Herman" userId="844217e249c738f3" providerId="LiveId" clId="{080DA479-E826-4A23-BC5E-9D6B08958109}" dt="2022-04-22T15:24:07.601" v="678" actId="20577"/>
          <ac:spMkLst>
            <pc:docMk/>
            <pc:sldMk cId="336033954" sldId="735"/>
            <ac:spMk id="3" creationId="{207B961D-9A56-4A39-99DB-99B1C3B91266}"/>
          </ac:spMkLst>
        </pc:spChg>
      </pc:sldChg>
      <pc:sldChg chg="modSp mod">
        <pc:chgData name="Michael Herman" userId="844217e249c738f3" providerId="LiveId" clId="{080DA479-E826-4A23-BC5E-9D6B08958109}" dt="2022-04-21T21:43:08.504" v="409" actId="20577"/>
        <pc:sldMkLst>
          <pc:docMk/>
          <pc:sldMk cId="744068167" sldId="738"/>
        </pc:sldMkLst>
        <pc:spChg chg="mod">
          <ac:chgData name="Michael Herman" userId="844217e249c738f3" providerId="LiveId" clId="{080DA479-E826-4A23-BC5E-9D6B08958109}" dt="2022-04-21T21:43:08.504" v="409" actId="20577"/>
          <ac:spMkLst>
            <pc:docMk/>
            <pc:sldMk cId="744068167" sldId="738"/>
            <ac:spMk id="2" creationId="{1F66A841-A319-499E-A3D4-09B991B862DC}"/>
          </ac:spMkLst>
        </pc:spChg>
      </pc:sldChg>
      <pc:sldChg chg="modSp mod">
        <pc:chgData name="Michael Herman" userId="844217e249c738f3" providerId="LiveId" clId="{080DA479-E826-4A23-BC5E-9D6B08958109}" dt="2022-04-21T18:42:08.134" v="153" actId="20577"/>
        <pc:sldMkLst>
          <pc:docMk/>
          <pc:sldMk cId="1028295587" sldId="739"/>
        </pc:sldMkLst>
        <pc:spChg chg="mod">
          <ac:chgData name="Michael Herman" userId="844217e249c738f3" providerId="LiveId" clId="{080DA479-E826-4A23-BC5E-9D6B08958109}" dt="2022-04-21T18:42:08.134" v="153" actId="20577"/>
          <ac:spMkLst>
            <pc:docMk/>
            <pc:sldMk cId="1028295587" sldId="739"/>
            <ac:spMk id="46" creationId="{4316A411-B7ED-49F0-8FB6-599CBEE379A1}"/>
          </ac:spMkLst>
        </pc:spChg>
      </pc:sldChg>
      <pc:sldChg chg="modSp mod">
        <pc:chgData name="Michael Herman" userId="844217e249c738f3" providerId="LiveId" clId="{080DA479-E826-4A23-BC5E-9D6B08958109}" dt="2022-04-21T19:50:20.739" v="219"/>
        <pc:sldMkLst>
          <pc:docMk/>
          <pc:sldMk cId="1310526784" sldId="740"/>
        </pc:sldMkLst>
        <pc:spChg chg="mod">
          <ac:chgData name="Michael Herman" userId="844217e249c738f3" providerId="LiveId" clId="{080DA479-E826-4A23-BC5E-9D6B08958109}" dt="2022-04-21T18:43:05.806" v="156" actId="313"/>
          <ac:spMkLst>
            <pc:docMk/>
            <pc:sldMk cId="1310526784" sldId="740"/>
            <ac:spMk id="2" creationId="{148C1B8D-B6BA-4A92-BBCD-45A9776701BE}"/>
          </ac:spMkLst>
        </pc:spChg>
        <pc:spChg chg="mod">
          <ac:chgData name="Michael Herman" userId="844217e249c738f3" providerId="LiveId" clId="{080DA479-E826-4A23-BC5E-9D6B08958109}" dt="2022-04-21T19:50:20.739" v="219"/>
          <ac:spMkLst>
            <pc:docMk/>
            <pc:sldMk cId="1310526784" sldId="740"/>
            <ac:spMk id="8" creationId="{5B47A589-7713-45C0-84BE-2834AE024BB6}"/>
          </ac:spMkLst>
        </pc:spChg>
      </pc:sldChg>
      <pc:sldChg chg="modSp mod">
        <pc:chgData name="Michael Herman" userId="844217e249c738f3" providerId="LiveId" clId="{080DA479-E826-4A23-BC5E-9D6B08958109}" dt="2022-04-21T18:39:38.469" v="77" actId="20577"/>
        <pc:sldMkLst>
          <pc:docMk/>
          <pc:sldMk cId="1985741246" sldId="741"/>
        </pc:sldMkLst>
        <pc:spChg chg="mod">
          <ac:chgData name="Michael Herman" userId="844217e249c738f3" providerId="LiveId" clId="{080DA479-E826-4A23-BC5E-9D6B08958109}" dt="2022-04-21T18:39:38.469" v="77" actId="20577"/>
          <ac:spMkLst>
            <pc:docMk/>
            <pc:sldMk cId="1985741246" sldId="741"/>
            <ac:spMk id="3" creationId="{671BEF2D-ED03-4607-A020-3D8955A15972}"/>
          </ac:spMkLst>
        </pc:spChg>
      </pc:sldChg>
      <pc:sldChg chg="modSp mod">
        <pc:chgData name="Michael Herman" userId="844217e249c738f3" providerId="LiveId" clId="{080DA479-E826-4A23-BC5E-9D6B08958109}" dt="2022-04-21T18:41:33.559" v="145" actId="6549"/>
        <pc:sldMkLst>
          <pc:docMk/>
          <pc:sldMk cId="2191331824" sldId="744"/>
        </pc:sldMkLst>
        <pc:spChg chg="mod">
          <ac:chgData name="Michael Herman" userId="844217e249c738f3" providerId="LiveId" clId="{080DA479-E826-4A23-BC5E-9D6B08958109}" dt="2022-04-21T18:41:33.559" v="145" actId="6549"/>
          <ac:spMkLst>
            <pc:docMk/>
            <pc:sldMk cId="2191331824" sldId="744"/>
            <ac:spMk id="3" creationId="{653504A2-7DFE-4F65-A215-1DC8168E99A8}"/>
          </ac:spMkLst>
        </pc:spChg>
      </pc:sldChg>
      <pc:sldChg chg="addSp delSp modSp mod">
        <pc:chgData name="Michael Herman" userId="844217e249c738f3" providerId="LiveId" clId="{080DA479-E826-4A23-BC5E-9D6B08958109}" dt="2022-04-22T00:55:37.673" v="424" actId="1036"/>
        <pc:sldMkLst>
          <pc:docMk/>
          <pc:sldMk cId="1636267538" sldId="745"/>
        </pc:sldMkLst>
        <pc:picChg chg="del">
          <ac:chgData name="Michael Herman" userId="844217e249c738f3" providerId="LiveId" clId="{080DA479-E826-4A23-BC5E-9D6B08958109}" dt="2022-04-22T00:55:17.195" v="413" actId="478"/>
          <ac:picMkLst>
            <pc:docMk/>
            <pc:sldMk cId="1636267538" sldId="745"/>
            <ac:picMk id="7" creationId="{73D34DC4-4A6D-4344-B073-D34AC0440D86}"/>
          </ac:picMkLst>
        </pc:picChg>
        <pc:picChg chg="add mod">
          <ac:chgData name="Michael Herman" userId="844217e249c738f3" providerId="LiveId" clId="{080DA479-E826-4A23-BC5E-9D6B08958109}" dt="2022-04-22T00:55:37.673" v="424" actId="1036"/>
          <ac:picMkLst>
            <pc:docMk/>
            <pc:sldMk cId="1636267538" sldId="745"/>
            <ac:picMk id="8" creationId="{90AB378F-0471-40F0-ACC4-BE44040E31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AB124-E393-4774-876C-6DE34449BB95}" type="datetimeFigureOut">
              <a:rPr lang="en-US" smtClean="0"/>
              <a:t>4/8/2023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D1F4-A4C0-46ED-9389-425536AC7E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7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712" y="1258005"/>
            <a:ext cx="12241477" cy="3602126"/>
          </a:xfrm>
        </p:spPr>
        <p:txBody>
          <a:bodyPr bIns="0" anchor="b">
            <a:normAutofit/>
          </a:bodyPr>
          <a:lstStyle>
            <a:lvl1pPr algn="l"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713" y="5125850"/>
            <a:ext cx="12241475" cy="138564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51" b="0" cap="all" baseline="0">
                <a:solidFill>
                  <a:schemeClr val="tx1"/>
                </a:solidFill>
              </a:defRPr>
            </a:lvl1pPr>
            <a:lvl2pPr marL="647990" indent="0" algn="ctr">
              <a:buNone/>
              <a:defRPr sz="2551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0564" y="589113"/>
            <a:ext cx="4961626" cy="438249"/>
          </a:xfrm>
        </p:spPr>
        <p:txBody>
          <a:bodyPr/>
          <a:lstStyle/>
          <a:p>
            <a:fld id="{3DDD2756-3006-4FC9-B7F8-B2E94B34317B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8899" y="587606"/>
            <a:ext cx="7049618" cy="438249"/>
          </a:xfrm>
        </p:spPr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0713" y="5122076"/>
            <a:ext cx="1579468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428C78-5767-4C6B-9C6A-9D1C4C34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6966-E014-4339-A56A-A294103440F3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EE2D89-981E-4892-AB50-2BEFE425455E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4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78219" y="1132434"/>
            <a:ext cx="2290020" cy="660474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559" y="1132434"/>
            <a:ext cx="11095940" cy="66047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900F-8F51-4E79-9C3A-1122C51284EC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378220" y="1132434"/>
            <a:ext cx="0" cy="6604746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2AF691-9279-4DEB-95FD-3A5D88C33991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8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1528550"/>
            <a:ext cx="15870238" cy="7156586"/>
          </a:xfrm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19" y="2489071"/>
            <a:ext cx="12250096" cy="2675907"/>
          </a:xfrm>
        </p:spPr>
        <p:txBody>
          <a:bodyPr anchor="b">
            <a:normAutofit/>
          </a:bodyPr>
          <a:lstStyle>
            <a:lvl1pPr algn="l">
              <a:defRPr sz="51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2232084" cy="1435686"/>
          </a:xfrm>
        </p:spPr>
        <p:txBody>
          <a:bodyPr tIns="91440">
            <a:normAutofit/>
          </a:bodyPr>
          <a:lstStyle>
            <a:lvl1pPr marL="0" indent="0" algn="l">
              <a:buNone/>
              <a:defRPr sz="2551">
                <a:solidFill>
                  <a:schemeClr val="tx1"/>
                </a:solidFill>
              </a:defRPr>
            </a:lvl1pPr>
            <a:lvl2pPr marL="647990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F3DC-8433-456D-A958-E3E3D5C3F6D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61119" y="5393038"/>
            <a:ext cx="122320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1A31C95-E4DD-40D2-9A4B-5A53ACB5ADF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4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002" y="1140819"/>
            <a:ext cx="13614237" cy="15014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6583656" cy="4887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0352" y="2859304"/>
            <a:ext cx="6583656" cy="48778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E130F-F179-4A69-944F-28F8E685AD2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37F6F2-3758-4B08-8C55-0E65CC61613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2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130" y="1139790"/>
            <a:ext cx="13617108" cy="1497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130" y="2862431"/>
            <a:ext cx="6583656" cy="11366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130" y="4003010"/>
            <a:ext cx="6583656" cy="37481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88355" y="2867326"/>
            <a:ext cx="6583656" cy="113706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8355" y="3999073"/>
            <a:ext cx="6583656" cy="3738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83C8-1DF8-4245-A07A-4755AD6E4B48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5AA97-1758-463A-93ED-211CB11E7E7C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5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154C3-8EB9-49B6-A415-51037853ABD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D579B6-E979-471E-AC80-707B4308BFE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DFF05B5-D7CA-483E-AEE4-94AF4DE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7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559" y="1132434"/>
            <a:ext cx="4639021" cy="3184976"/>
          </a:xfrm>
        </p:spPr>
        <p:txBody>
          <a:bodyPr anchor="b">
            <a:normAutofit/>
          </a:bodyPr>
          <a:lstStyle>
            <a:lvl1pPr algn="l">
              <a:defRPr sz="3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8546" y="1132435"/>
            <a:ext cx="8521580" cy="6603239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7559" y="4543339"/>
            <a:ext cx="4641734" cy="3186484"/>
          </a:xfrm>
        </p:spPr>
        <p:txBody>
          <a:bodyPr/>
          <a:lstStyle>
            <a:lvl1pPr marL="0" indent="0" algn="l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F02F-D285-4869-A177-106AF978F8AA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052673" y="4543339"/>
            <a:ext cx="46339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047CC-DA28-4076-BC9E-0D43BFA1B3F4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4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597834" y="683410"/>
            <a:ext cx="5774908" cy="729813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20" y="1600928"/>
            <a:ext cx="7841067" cy="2594599"/>
          </a:xfrm>
        </p:spPr>
        <p:txBody>
          <a:bodyPr anchor="b">
            <a:normAutofit/>
          </a:bodyPr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14842" y="1591048"/>
            <a:ext cx="3955976" cy="547998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577" y="4459007"/>
            <a:ext cx="7829836" cy="2840026"/>
          </a:xfrm>
        </p:spPr>
        <p:txBody>
          <a:bodyPr>
            <a:normAutofit/>
          </a:bodyPr>
          <a:lstStyle>
            <a:lvl1pPr marL="0" indent="0" algn="l">
              <a:buNone/>
              <a:defRPr sz="2551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51401" y="7752762"/>
            <a:ext cx="7834013" cy="453730"/>
          </a:xfrm>
        </p:spPr>
        <p:txBody>
          <a:bodyPr/>
          <a:lstStyle>
            <a:lvl1pPr algn="l">
              <a:defRPr/>
            </a:lvl1pPr>
          </a:lstStyle>
          <a:p>
            <a:fld id="{FE77C0AE-B8BC-4C51-9DF3-B9F94820124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1400" y="451629"/>
            <a:ext cx="7853363" cy="454875"/>
          </a:xfrm>
        </p:spPr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51401" y="4455624"/>
            <a:ext cx="78340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B9BE36-0F1E-40F3-AD21-67DBBD9B1F2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1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62328"/>
            <a:ext cx="17279938" cy="58196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683435"/>
            <a:ext cx="17279938" cy="10530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349" y="1140295"/>
            <a:ext cx="13610892" cy="1487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349" y="2857021"/>
            <a:ext cx="13610892" cy="489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06614" y="468255"/>
            <a:ext cx="4961626" cy="438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1CD3-E264-4CE0-9EAE-56B619A1842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7349" y="466748"/>
            <a:ext cx="8417218" cy="438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398" y="1132433"/>
            <a:ext cx="1149472" cy="71375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68">
                <a:solidFill>
                  <a:schemeClr val="accent1"/>
                </a:solidFill>
              </a:defRPr>
            </a:lvl1pPr>
          </a:lstStyle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686175"/>
            <a:ext cx="1727993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sz="4535" b="0" i="0" kern="1200" cap="all">
          <a:solidFill>
            <a:srgbClr val="1D326D"/>
          </a:solidFill>
          <a:effectLst/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120000"/>
        </a:lnSpc>
        <a:spcBef>
          <a:spcPts val="141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200" kern="1200">
          <a:solidFill>
            <a:srgbClr val="1D326D"/>
          </a:solidFill>
          <a:effectLst/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00" kern="1200" cap="none" baseline="0">
          <a:solidFill>
            <a:srgbClr val="1D326D"/>
          </a:solidFill>
          <a:effectLst/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rgbClr val="1D326D"/>
          </a:solidFill>
          <a:effectLst/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 baseline="0">
          <a:solidFill>
            <a:srgbClr val="1D326D"/>
          </a:solidFill>
          <a:effectLst/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rgbClr val="1D326D"/>
          </a:solidFill>
          <a:effectLst/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playlist?list=PLU-rWqHm5p45dzXF2LJZjuNVJrOUR6DaD" TargetMode="External"/><Relationship Id="rId3" Type="http://schemas.openxmlformats.org/officeDocument/2006/relationships/hyperlink" Target="https://github.com/trinsic-id/okapi/tree/main/dotnet/Tests/Okapi.Tests" TargetMode="External"/><Relationship Id="rId7" Type="http://schemas.openxmlformats.org/officeDocument/2006/relationships/hyperlink" Target="https://github.com/mwherman2000/VCTPSPrototypes" TargetMode="External"/><Relationship Id="rId2" Type="http://schemas.openxmlformats.org/officeDocument/2006/relationships/hyperlink" Target="https://github.com/trinsic-id/okap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raphengine.io/docs/manual/DemoApps/index.html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www.graphengine.io/docs/manual/index.html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github.com/microsoft/GraphEngine" TargetMode="External"/><Relationship Id="rId9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247332"/>
            <a:ext cx="11032671" cy="5369697"/>
          </a:xfrm>
        </p:spPr>
        <p:txBody>
          <a:bodyPr anchor="ctr">
            <a:normAutofit/>
          </a:bodyPr>
          <a:lstStyle/>
          <a:p>
            <a:r>
              <a:rPr lang="en-CA" sz="4800" b="1" dirty="0">
                <a:solidFill>
                  <a:srgbClr val="1D326D"/>
                </a:solidFill>
              </a:rPr>
              <a:t>DIDCOMM Super Stack (DIDSS)</a:t>
            </a:r>
            <a:br>
              <a:rPr lang="en-CA" sz="4800" dirty="0">
                <a:solidFill>
                  <a:srgbClr val="1D326D"/>
                </a:solidFill>
              </a:rPr>
            </a:br>
            <a:br>
              <a:rPr lang="en-CA" sz="4800" dirty="0">
                <a:solidFill>
                  <a:srgbClr val="1D326D"/>
                </a:solidFill>
              </a:rPr>
            </a:br>
            <a:br>
              <a:rPr lang="en-CA" sz="4800" dirty="0">
                <a:solidFill>
                  <a:srgbClr val="1D326D"/>
                </a:solidFill>
              </a:rPr>
            </a:br>
            <a:r>
              <a:rPr lang="en-US" sz="4400" dirty="0">
                <a:solidFill>
                  <a:srgbClr val="1D326D"/>
                </a:solidFill>
              </a:rPr>
              <a:t>Creating highly scalable DIDCOMM Agents using .NET,  Trinity,  and Okapi with Ease (Ft.  VCTPS Protocol)</a:t>
            </a:r>
            <a:endParaRPr lang="en-US" sz="48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328912"/>
            <a:ext cx="14944338" cy="3205488"/>
          </a:xfrm>
        </p:spPr>
        <p:txBody>
          <a:bodyPr>
            <a:normAutofit/>
          </a:bodyPr>
          <a:lstStyle/>
          <a:p>
            <a:r>
              <a:rPr lang="en-US" dirty="0"/>
              <a:t>Michael Herman</a:t>
            </a:r>
            <a:br>
              <a:rPr lang="en-US" dirty="0"/>
            </a:br>
            <a:r>
              <a:rPr lang="en-US" dirty="0"/>
              <a:t>Trusted Digital Web Project</a:t>
            </a:r>
            <a:br>
              <a:rPr lang="en-US" dirty="0"/>
            </a:br>
            <a:r>
              <a:rPr lang="en-US" dirty="0"/>
              <a:t>Hyperonomy Digital Identity Lab</a:t>
            </a:r>
            <a:br>
              <a:rPr lang="en-US" dirty="0"/>
            </a:br>
            <a:r>
              <a:rPr lang="en-US" dirty="0"/>
              <a:t>Parallelspace Corporation</a:t>
            </a:r>
            <a:br>
              <a:rPr lang="en-US" dirty="0"/>
            </a:br>
            <a:r>
              <a:rPr lang="en-US" dirty="0"/>
              <a:t>Alberta, CANADA</a:t>
            </a:r>
          </a:p>
          <a:p>
            <a:r>
              <a:rPr lang="en-US" dirty="0"/>
              <a:t>mwherman@parallelspace.net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02E7FD-C41F-44EB-83EC-E76B914A016E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0A2FA7-FA46-40A4-9168-C5891459B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CB9B268-C4A0-44FF-915A-188A5A26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6E130AFD-BFB5-435E-88CD-14A7DCF9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A72A081-DC98-46F4-841D-42DB4AEC0A2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12" y="7417001"/>
            <a:ext cx="2159999" cy="108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CD0D9-E76B-49AB-0D50-E8D05189E5DE}"/>
              </a:ext>
            </a:extLst>
          </p:cNvPr>
          <p:cNvSpPr txBox="1"/>
          <p:nvPr/>
        </p:nvSpPr>
        <p:spPr>
          <a:xfrm>
            <a:off x="354842" y="9028385"/>
            <a:ext cx="12192000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(c) 2022-2023 Michael Herman (Alberta, Canada) - Creative Commons Attribution-ShareAlike 4.0 International Public License</a:t>
            </a:r>
          </a:p>
        </p:txBody>
      </p:sp>
    </p:spTree>
    <p:extLst>
      <p:ext uri="{BB962C8B-B14F-4D97-AF65-F5344CB8AC3E}">
        <p14:creationId xmlns:p14="http://schemas.microsoft.com/office/powerpoint/2010/main" val="337087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</a:t>
            </a:r>
            <a:r>
              <a:rPr lang="en-CA" sz="6600" dirty="0"/>
              <a:t>Microsoft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Development and execution 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87C8C-041C-4911-970F-E82ECC2F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233" y="312648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C5B9C-86FC-4903-BF0D-EBE875C42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65AF72-8877-4026-AF69-C00716704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79229"/>
            <a:ext cx="4462272" cy="2231136"/>
          </a:xfrm>
          <a:prstGeom prst="rect">
            <a:avLst/>
          </a:prstGeom>
          <a:ln w="9525">
            <a:solidFill>
              <a:srgbClr val="336699"/>
            </a:solidFill>
          </a:ln>
        </p:spPr>
      </p:pic>
    </p:spTree>
    <p:extLst>
      <p:ext uri="{BB962C8B-B14F-4D97-AF65-F5344CB8AC3E}">
        <p14:creationId xmlns:p14="http://schemas.microsoft.com/office/powerpoint/2010/main" val="398095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88FA56-F5D4-4482-B66C-AA838C3F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.NET Platform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52F846-DD6B-4450-A9E3-E93384F36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322614"/>
            <a:ext cx="15870238" cy="7362522"/>
          </a:xfrm>
        </p:spPr>
        <p:txBody>
          <a:bodyPr>
            <a:normAutofit/>
          </a:bodyPr>
          <a:lstStyle/>
          <a:p>
            <a:r>
              <a:rPr lang="en-US" dirty="0"/>
              <a:t>Build and execution platform</a:t>
            </a:r>
          </a:p>
          <a:p>
            <a:r>
              <a:rPr lang="en-US" dirty="0"/>
              <a:t>Visual Studio 2022 IDE</a:t>
            </a:r>
          </a:p>
          <a:p>
            <a:r>
              <a:rPr lang="en-US" dirty="0"/>
              <a:t>Visual Studio Code w/GitHub integration</a:t>
            </a:r>
          </a:p>
          <a:p>
            <a:r>
              <a:rPr lang="en-US" dirty="0"/>
              <a:t>C# version 10</a:t>
            </a:r>
          </a:p>
          <a:p>
            <a:r>
              <a:rPr lang="en-US" dirty="0"/>
              <a:t>Microsoft Common Language Runtime (MSCLR)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EE40-6BDF-48AA-9894-DDDB5C95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F3DC-8433-456D-A958-E3E3D5C3F6D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5E63-A2C2-4CC2-92AA-6352DC95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6155F-0B49-4C43-8B85-3D9CA12DC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233" y="312648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FDB8FA-B4FC-475F-B2D6-F7AFDFFD5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226C8FB1-EC0B-4042-B31F-5FF2593E43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79229"/>
            <a:ext cx="4462272" cy="2231136"/>
          </a:xfrm>
          <a:prstGeom prst="rect">
            <a:avLst/>
          </a:prstGeom>
          <a:ln w="9525">
            <a:solidFill>
              <a:srgbClr val="336699"/>
            </a:solidFill>
          </a:ln>
        </p:spPr>
      </p:pic>
    </p:spTree>
    <p:extLst>
      <p:ext uri="{BB962C8B-B14F-4D97-AF65-F5344CB8AC3E}">
        <p14:creationId xmlns:p14="http://schemas.microsoft.com/office/powerpoint/2010/main" val="3778269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21DEF-6D2C-4772-90FB-2C9721CB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84" y="66225"/>
            <a:ext cx="14286563" cy="9587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4CFCE-BC55-441B-9C7A-875CD106FB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17" y="13108"/>
            <a:ext cx="14607497" cy="6666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7AC3E7-7818-4D14-83A4-DFCEAE05B7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9591" y="5963768"/>
            <a:ext cx="4466675" cy="28116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107480A-08BB-447F-ABE4-ED6D8B37E765}"/>
              </a:ext>
            </a:extLst>
          </p:cNvPr>
          <p:cNvGrpSpPr/>
          <p:nvPr/>
        </p:nvGrpSpPr>
        <p:grpSpPr>
          <a:xfrm>
            <a:off x="6136397" y="2822921"/>
            <a:ext cx="5022122" cy="5012636"/>
            <a:chOff x="4329584" y="1991630"/>
            <a:chExt cx="3543399" cy="35367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CECAB9-C597-4179-B6E4-E66382C1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584" y="1991630"/>
              <a:ext cx="3543399" cy="35367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492FF2-BA76-4DF4-ADA3-0CB83297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359" y="3130256"/>
              <a:ext cx="1237847" cy="124116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30102A-4722-464E-A840-00BA22049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996" y="517647"/>
            <a:ext cx="14903946" cy="5107122"/>
          </a:xfrm>
        </p:spPr>
        <p:txBody>
          <a:bodyPr anchor="t">
            <a:norm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What is a Structured Credential?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Credential Envelope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Credential Content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Packing Label</a:t>
            </a:r>
            <a:br>
              <a:rPr lang="en-CA" dirty="0">
                <a:solidFill>
                  <a:schemeClr val="bg1"/>
                </a:solidFill>
              </a:rPr>
            </a:br>
            <a:r>
              <a:rPr lang="en-CA" dirty="0">
                <a:solidFill>
                  <a:schemeClr val="bg1"/>
                </a:solidFill>
              </a:rPr>
              <a:t>Envelope Seal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1B09D6-DD92-44E9-A5C2-0871503F30C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85" y="7039555"/>
            <a:ext cx="3061405" cy="153070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7816D7-6D8A-4DDE-A6B6-3FE230C7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44F9B1-ACAC-4894-8374-B8FB26C4163F}" type="slidenum">
              <a:rPr lang="en-CA" smtClean="0"/>
              <a:pPr/>
              <a:t>12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7348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C380D3-5284-4051-911F-50E5C91D9C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87" y="149"/>
            <a:ext cx="9719965" cy="9719965"/>
          </a:xfrm>
          <a:prstGeom prst="rect">
            <a:avLst/>
          </a:prstGeom>
        </p:spPr>
      </p:pic>
      <p:sp>
        <p:nvSpPr>
          <p:cNvPr id="3" name="Callout: Bent Line with No Border 2">
            <a:extLst>
              <a:ext uri="{FF2B5EF4-FFF2-40B4-BE49-F238E27FC236}">
                <a16:creationId xmlns:a16="http://schemas.microsoft.com/office/drawing/2014/main" id="{901844FA-4D19-4F67-9A66-09DD33AA5B08}"/>
              </a:ext>
            </a:extLst>
          </p:cNvPr>
          <p:cNvSpPr/>
          <p:nvPr/>
        </p:nvSpPr>
        <p:spPr>
          <a:xfrm>
            <a:off x="12223396" y="745346"/>
            <a:ext cx="2553111" cy="1490395"/>
          </a:xfrm>
          <a:prstGeom prst="callout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Credential Envelope</a:t>
            </a:r>
          </a:p>
          <a:p>
            <a:pPr algn="ctr"/>
            <a:r>
              <a:rPr lang="en-CA" sz="2551" dirty="0"/>
              <a:t>(with ID)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7E2F1C-53ED-4DAB-8B25-4341F932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F9B1-ACAC-4894-8374-B8FB26C4163F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680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C380D3-5284-4051-911F-50E5C91D9C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87" y="149"/>
            <a:ext cx="9719965" cy="9719965"/>
          </a:xfrm>
          <a:prstGeom prst="rect">
            <a:avLst/>
          </a:prstGeom>
        </p:spPr>
      </p:pic>
      <p:sp>
        <p:nvSpPr>
          <p:cNvPr id="3" name="Callout: Bent Line with No Border 2">
            <a:extLst>
              <a:ext uri="{FF2B5EF4-FFF2-40B4-BE49-F238E27FC236}">
                <a16:creationId xmlns:a16="http://schemas.microsoft.com/office/drawing/2014/main" id="{901844FA-4D19-4F67-9A66-09DD33AA5B08}"/>
              </a:ext>
            </a:extLst>
          </p:cNvPr>
          <p:cNvSpPr/>
          <p:nvPr/>
        </p:nvSpPr>
        <p:spPr>
          <a:xfrm>
            <a:off x="12223396" y="745346"/>
            <a:ext cx="2553111" cy="1490395"/>
          </a:xfrm>
          <a:prstGeom prst="callout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Credential Envelope</a:t>
            </a:r>
          </a:p>
          <a:p>
            <a:pPr algn="ctr"/>
            <a:r>
              <a:rPr lang="en-CA" sz="2551" dirty="0"/>
              <a:t>(with ID)</a:t>
            </a: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686345E0-66C7-41AE-AE58-2D7307FF99ED}"/>
              </a:ext>
            </a:extLst>
          </p:cNvPr>
          <p:cNvSpPr/>
          <p:nvPr/>
        </p:nvSpPr>
        <p:spPr>
          <a:xfrm>
            <a:off x="12223396" y="3190457"/>
            <a:ext cx="2553111" cy="149039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978"/>
              <a:gd name="adj6" fmla="val -7103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Credential Content</a:t>
            </a:r>
          </a:p>
          <a:p>
            <a:pPr algn="ctr"/>
            <a:r>
              <a:rPr lang="en-CA" sz="2551" dirty="0"/>
              <a:t>[ID + Claims]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DAFC71-8521-4189-8E84-5A7E4F3C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F9B1-ACAC-4894-8374-B8FB26C4163F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673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DC380D3-5284-4051-911F-50E5C91D9C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87" y="149"/>
            <a:ext cx="9719965" cy="9719965"/>
          </a:xfrm>
          <a:prstGeom prst="rect">
            <a:avLst/>
          </a:prstGeom>
        </p:spPr>
      </p:pic>
      <p:sp>
        <p:nvSpPr>
          <p:cNvPr id="3" name="Callout: Bent Line with No Border 2">
            <a:extLst>
              <a:ext uri="{FF2B5EF4-FFF2-40B4-BE49-F238E27FC236}">
                <a16:creationId xmlns:a16="http://schemas.microsoft.com/office/drawing/2014/main" id="{901844FA-4D19-4F67-9A66-09DD33AA5B08}"/>
              </a:ext>
            </a:extLst>
          </p:cNvPr>
          <p:cNvSpPr/>
          <p:nvPr/>
        </p:nvSpPr>
        <p:spPr>
          <a:xfrm>
            <a:off x="12223396" y="745346"/>
            <a:ext cx="2553111" cy="1490395"/>
          </a:xfrm>
          <a:prstGeom prst="callout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Credential Envelope</a:t>
            </a:r>
          </a:p>
          <a:p>
            <a:pPr algn="ctr"/>
            <a:r>
              <a:rPr lang="en-CA" sz="2551" dirty="0"/>
              <a:t>(with ID)</a:t>
            </a:r>
          </a:p>
        </p:txBody>
      </p:sp>
      <p:sp>
        <p:nvSpPr>
          <p:cNvPr id="5" name="Callout: Bent Line with No Border 4">
            <a:extLst>
              <a:ext uri="{FF2B5EF4-FFF2-40B4-BE49-F238E27FC236}">
                <a16:creationId xmlns:a16="http://schemas.microsoft.com/office/drawing/2014/main" id="{686345E0-66C7-41AE-AE58-2D7307FF99ED}"/>
              </a:ext>
            </a:extLst>
          </p:cNvPr>
          <p:cNvSpPr/>
          <p:nvPr/>
        </p:nvSpPr>
        <p:spPr>
          <a:xfrm>
            <a:off x="12223396" y="3190457"/>
            <a:ext cx="2553111" cy="149039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978"/>
              <a:gd name="adj6" fmla="val -7103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Credential Content</a:t>
            </a:r>
          </a:p>
          <a:p>
            <a:pPr algn="ctr"/>
            <a:r>
              <a:rPr lang="en-CA" sz="2551" dirty="0"/>
              <a:t>[ID + Claims]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ADA05-F495-4912-AFA5-BECC1C9E68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36023" y="6843004"/>
            <a:ext cx="3095596" cy="194862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Callout: Bent Line with No Border 7">
            <a:extLst>
              <a:ext uri="{FF2B5EF4-FFF2-40B4-BE49-F238E27FC236}">
                <a16:creationId xmlns:a16="http://schemas.microsoft.com/office/drawing/2014/main" id="{0A363D3C-7EED-41B3-A38A-A50111AA7BE8}"/>
              </a:ext>
            </a:extLst>
          </p:cNvPr>
          <p:cNvSpPr/>
          <p:nvPr/>
        </p:nvSpPr>
        <p:spPr>
          <a:xfrm>
            <a:off x="11304451" y="5905568"/>
            <a:ext cx="2553111" cy="149039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152"/>
              <a:gd name="adj6" fmla="val -481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Packing</a:t>
            </a:r>
          </a:p>
          <a:p>
            <a:pPr algn="ctr"/>
            <a:r>
              <a:rPr lang="en-CA" sz="2551" dirty="0"/>
              <a:t>Label</a:t>
            </a:r>
          </a:p>
          <a:p>
            <a:pPr algn="ctr"/>
            <a:r>
              <a:rPr lang="en-CA" sz="2551" dirty="0"/>
              <a:t>(Metadata)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9B7141-7801-4862-BCCC-4B46D056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F9B1-ACAC-4894-8374-B8FB26C4163F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635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21DEF-6D2C-4772-90FB-2C9721CB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84" y="66225"/>
            <a:ext cx="14286563" cy="9587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4CFCE-BC55-441B-9C7A-875CD106FB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17" y="13108"/>
            <a:ext cx="14607497" cy="6666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7AC3E7-7818-4D14-83A4-DFCEAE05B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99981" y="5758566"/>
            <a:ext cx="4466675" cy="28116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243A87-2258-4AB0-A144-C48D6B54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F9B1-ACAC-4894-8374-B8FB26C4163F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48918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21DEF-6D2C-4772-90FB-2C9721CB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84" y="66225"/>
            <a:ext cx="14286563" cy="9587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4CFCE-BC55-441B-9C7A-875CD106FB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17" y="13108"/>
            <a:ext cx="14607497" cy="6666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7AC3E7-7818-4D14-83A4-DFCEAE05B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41" y="5758566"/>
            <a:ext cx="4466675" cy="28116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Callout: Bent Line with No Border 6">
            <a:extLst>
              <a:ext uri="{FF2B5EF4-FFF2-40B4-BE49-F238E27FC236}">
                <a16:creationId xmlns:a16="http://schemas.microsoft.com/office/drawing/2014/main" id="{93655979-18BC-4C44-AD19-53C60ACD5270}"/>
              </a:ext>
            </a:extLst>
          </p:cNvPr>
          <p:cNvSpPr/>
          <p:nvPr/>
        </p:nvSpPr>
        <p:spPr>
          <a:xfrm>
            <a:off x="12223396" y="745346"/>
            <a:ext cx="2553111" cy="1490395"/>
          </a:xfrm>
          <a:prstGeom prst="callout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Credential Envelope</a:t>
            </a:r>
          </a:p>
          <a:p>
            <a:pPr algn="ctr"/>
            <a:r>
              <a:rPr lang="en-CA" sz="2551" dirty="0"/>
              <a:t>(with ID)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F2E8A9-9B39-4C18-8207-A26EF3B5C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F9B1-ACAC-4894-8374-B8FB26C4163F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8080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21DEF-6D2C-4772-90FB-2C9721CBD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84" y="66225"/>
            <a:ext cx="14286563" cy="9587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4CFCE-BC55-441B-9C7A-875CD106FB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17" y="13108"/>
            <a:ext cx="14607497" cy="6666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7AC3E7-7818-4D14-83A4-DFCEAE05B7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41" y="5758566"/>
            <a:ext cx="4466675" cy="28116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Callout: Bent Line with No Border 5">
            <a:extLst>
              <a:ext uri="{FF2B5EF4-FFF2-40B4-BE49-F238E27FC236}">
                <a16:creationId xmlns:a16="http://schemas.microsoft.com/office/drawing/2014/main" id="{8B5B59B3-57E9-45FE-BEAE-891F96BEC081}"/>
              </a:ext>
            </a:extLst>
          </p:cNvPr>
          <p:cNvSpPr/>
          <p:nvPr/>
        </p:nvSpPr>
        <p:spPr>
          <a:xfrm>
            <a:off x="11871052" y="5389190"/>
            <a:ext cx="2553111" cy="149039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152"/>
              <a:gd name="adj6" fmla="val -481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Packing</a:t>
            </a:r>
          </a:p>
          <a:p>
            <a:pPr algn="ctr"/>
            <a:r>
              <a:rPr lang="en-CA" sz="2551" dirty="0"/>
              <a:t>Label</a:t>
            </a:r>
          </a:p>
          <a:p>
            <a:pPr algn="ctr"/>
            <a:r>
              <a:rPr lang="en-CA" sz="2551" dirty="0"/>
              <a:t>(Metadata)</a:t>
            </a:r>
          </a:p>
        </p:txBody>
      </p:sp>
      <p:sp>
        <p:nvSpPr>
          <p:cNvPr id="7" name="Callout: Bent Line with No Border 6">
            <a:extLst>
              <a:ext uri="{FF2B5EF4-FFF2-40B4-BE49-F238E27FC236}">
                <a16:creationId xmlns:a16="http://schemas.microsoft.com/office/drawing/2014/main" id="{93655979-18BC-4C44-AD19-53C60ACD5270}"/>
              </a:ext>
            </a:extLst>
          </p:cNvPr>
          <p:cNvSpPr/>
          <p:nvPr/>
        </p:nvSpPr>
        <p:spPr>
          <a:xfrm>
            <a:off x="12223396" y="745346"/>
            <a:ext cx="2553111" cy="1490395"/>
          </a:xfrm>
          <a:prstGeom prst="callout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Credential Envelope</a:t>
            </a:r>
          </a:p>
          <a:p>
            <a:pPr algn="ctr"/>
            <a:r>
              <a:rPr lang="en-CA" sz="2551" dirty="0"/>
              <a:t>(with ID)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6C29F9-4D70-46E6-9CF1-FADC1B18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F9B1-ACAC-4894-8374-B8FB26C4163F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4995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21DEF-6D2C-4772-90FB-2C9721CBD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384" y="66225"/>
            <a:ext cx="14286563" cy="9587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4CFCE-BC55-441B-9C7A-875CD106FB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17" y="13108"/>
            <a:ext cx="14607497" cy="6666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7AC3E7-7818-4D14-83A4-DFCEAE05B7D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41" y="5758566"/>
            <a:ext cx="4466675" cy="28116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107480A-08BB-447F-ABE4-ED6D8B37E765}"/>
              </a:ext>
            </a:extLst>
          </p:cNvPr>
          <p:cNvGrpSpPr/>
          <p:nvPr/>
        </p:nvGrpSpPr>
        <p:grpSpPr>
          <a:xfrm>
            <a:off x="6136397" y="2822921"/>
            <a:ext cx="5022122" cy="5012636"/>
            <a:chOff x="4329584" y="1991630"/>
            <a:chExt cx="3543399" cy="35367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CECAB9-C597-4179-B6E4-E66382C1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584" y="1991630"/>
              <a:ext cx="3543399" cy="35367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492FF2-BA76-4DF4-ADA3-0CB83297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359" y="3130256"/>
              <a:ext cx="1237847" cy="1241166"/>
            </a:xfrm>
            <a:prstGeom prst="rect">
              <a:avLst/>
            </a:prstGeom>
          </p:spPr>
        </p:pic>
      </p:grpSp>
      <p:sp>
        <p:nvSpPr>
          <p:cNvPr id="8" name="Callout: Bent Line with No Border 7">
            <a:extLst>
              <a:ext uri="{FF2B5EF4-FFF2-40B4-BE49-F238E27FC236}">
                <a16:creationId xmlns:a16="http://schemas.microsoft.com/office/drawing/2014/main" id="{E6AA9758-A8EF-40DE-BFC0-03CCA10FB24C}"/>
              </a:ext>
            </a:extLst>
          </p:cNvPr>
          <p:cNvSpPr/>
          <p:nvPr/>
        </p:nvSpPr>
        <p:spPr>
          <a:xfrm>
            <a:off x="10663805" y="2994317"/>
            <a:ext cx="2553111" cy="1490395"/>
          </a:xfrm>
          <a:prstGeom prst="callout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Envelope</a:t>
            </a:r>
          </a:p>
          <a:p>
            <a:pPr algn="ctr"/>
            <a:r>
              <a:rPr lang="en-CA" sz="2551" dirty="0"/>
              <a:t>Seal</a:t>
            </a:r>
          </a:p>
          <a:p>
            <a:pPr algn="ctr"/>
            <a:r>
              <a:rPr lang="en-CA" sz="2551" dirty="0"/>
              <a:t>(Proof)</a:t>
            </a:r>
          </a:p>
        </p:txBody>
      </p:sp>
      <p:sp>
        <p:nvSpPr>
          <p:cNvPr id="10" name="Callout: Bent Line with No Border 9">
            <a:extLst>
              <a:ext uri="{FF2B5EF4-FFF2-40B4-BE49-F238E27FC236}">
                <a16:creationId xmlns:a16="http://schemas.microsoft.com/office/drawing/2014/main" id="{A0A69969-EE8F-4A8B-B038-9BF4F40C8BEE}"/>
              </a:ext>
            </a:extLst>
          </p:cNvPr>
          <p:cNvSpPr/>
          <p:nvPr/>
        </p:nvSpPr>
        <p:spPr>
          <a:xfrm>
            <a:off x="12223396" y="745346"/>
            <a:ext cx="2553111" cy="1490395"/>
          </a:xfrm>
          <a:prstGeom prst="callout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Credential Envelope</a:t>
            </a:r>
          </a:p>
          <a:p>
            <a:pPr algn="ctr"/>
            <a:r>
              <a:rPr lang="en-CA" sz="2551" dirty="0"/>
              <a:t>(with ID)</a:t>
            </a:r>
          </a:p>
        </p:txBody>
      </p:sp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9B8D5EE0-D374-440F-82D3-DD06088E87BA}"/>
              </a:ext>
            </a:extLst>
          </p:cNvPr>
          <p:cNvSpPr/>
          <p:nvPr/>
        </p:nvSpPr>
        <p:spPr>
          <a:xfrm>
            <a:off x="11871052" y="5389190"/>
            <a:ext cx="2553111" cy="149039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152"/>
              <a:gd name="adj6" fmla="val -481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Packing</a:t>
            </a:r>
          </a:p>
          <a:p>
            <a:pPr algn="ctr"/>
            <a:r>
              <a:rPr lang="en-CA" sz="2551" dirty="0"/>
              <a:t>Label</a:t>
            </a:r>
          </a:p>
          <a:p>
            <a:pPr algn="ctr"/>
            <a:r>
              <a:rPr lang="en-CA" sz="2551" dirty="0"/>
              <a:t>(Metadata)</a:t>
            </a:r>
          </a:p>
        </p:txBody>
      </p:sp>
      <p:sp>
        <p:nvSpPr>
          <p:cNvPr id="12" name="Callout: Bent Line with No Border 11">
            <a:extLst>
              <a:ext uri="{FF2B5EF4-FFF2-40B4-BE49-F238E27FC236}">
                <a16:creationId xmlns:a16="http://schemas.microsoft.com/office/drawing/2014/main" id="{FB536B50-0C27-47CB-97BC-82CDF3ADB5E5}"/>
              </a:ext>
            </a:extLst>
          </p:cNvPr>
          <p:cNvSpPr/>
          <p:nvPr/>
        </p:nvSpPr>
        <p:spPr>
          <a:xfrm>
            <a:off x="2870753" y="3691518"/>
            <a:ext cx="2553111" cy="149039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9663"/>
              <a:gd name="adj6" fmla="val -897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Sealed Envelope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F88458-EF0D-45C6-9E40-DEC90FE5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4F9B1-ACAC-4894-8374-B8FB26C4163F}" type="slidenum">
              <a:rPr lang="en-CA" smtClean="0"/>
              <a:t>19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87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999879-FB64-4F7E-A11E-153DDE8A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" y="-12975"/>
            <a:ext cx="17279938" cy="9719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93" y="590803"/>
            <a:ext cx="15869752" cy="2576940"/>
          </a:xfrm>
        </p:spPr>
        <p:txBody>
          <a:bodyPr>
            <a:normAutofit fontScale="90000"/>
          </a:bodyPr>
          <a:lstStyle/>
          <a:p>
            <a:r>
              <a:rPr lang="en-CA" sz="600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Self-Sovereign Blockchain Architect and Developer</a:t>
            </a:r>
            <a:b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Hyperonomy Digital Identity Lab</a:t>
            </a:r>
            <a:b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Parallelspace Corporation</a:t>
            </a:r>
            <a:b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36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B3112-6B28-445A-9950-541B092C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9342-8D2C-4F03-BE33-2A71AE2A9EC4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ADC39-CE8A-40E2-8265-A3CB8339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D3239F9-B5D6-4E4A-A667-829B466EA402}"/>
              </a:ext>
            </a:extLst>
          </p:cNvPr>
          <p:cNvSpPr txBox="1">
            <a:spLocks/>
          </p:cNvSpPr>
          <p:nvPr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5C67D1-9F66-4BC1-9BEC-73C07D7C9B6B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A6704-24C1-432F-B999-6682F181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0" y="239766"/>
            <a:ext cx="2808764" cy="365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218615B-BAB2-4436-ACEA-0FB6BE6F6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480" y="1583035"/>
            <a:ext cx="8330978" cy="8163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E77CEB-2805-46F0-AFA4-98F82FCCDE74}"/>
              </a:ext>
            </a:extLst>
          </p:cNvPr>
          <p:cNvSpPr/>
          <p:nvPr/>
        </p:nvSpPr>
        <p:spPr>
          <a:xfrm>
            <a:off x="5028462" y="1817077"/>
            <a:ext cx="7426053" cy="788068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Credential Envelope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2948F4-DC6C-4BCE-8786-4590A8387F1B}"/>
              </a:ext>
            </a:extLst>
          </p:cNvPr>
          <p:cNvSpPr/>
          <p:nvPr/>
        </p:nvSpPr>
        <p:spPr>
          <a:xfrm>
            <a:off x="5313581" y="3513058"/>
            <a:ext cx="6972455" cy="5644156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Credential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5FB5E-E9DA-488A-9D1B-3F4225A8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Colors: Bound Credential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D678D8-3620-4574-A74B-FF8BAD58DB05}"/>
              </a:ext>
            </a:extLst>
          </p:cNvPr>
          <p:cNvSpPr/>
          <p:nvPr/>
        </p:nvSpPr>
        <p:spPr>
          <a:xfrm>
            <a:off x="5572780" y="6765246"/>
            <a:ext cx="6492937" cy="2160743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Claims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E5126D-7B95-44FF-8F45-37FC6CD21CA6}"/>
              </a:ext>
            </a:extLst>
          </p:cNvPr>
          <p:cNvSpPr/>
          <p:nvPr/>
        </p:nvSpPr>
        <p:spPr>
          <a:xfrm>
            <a:off x="5313581" y="9157214"/>
            <a:ext cx="6972455" cy="38146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551" dirty="0"/>
              <a:t>Envelope Seal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5CBDBF-7D05-4D09-AB2B-F0DB7FCAAC2A}"/>
              </a:ext>
            </a:extLst>
          </p:cNvPr>
          <p:cNvSpPr/>
          <p:nvPr/>
        </p:nvSpPr>
        <p:spPr>
          <a:xfrm>
            <a:off x="5313581" y="2475500"/>
            <a:ext cx="6972455" cy="1037559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Packing Label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C836F-B891-4AAA-A131-154A013D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44F9B1-ACAC-4894-8374-B8FB26C4163F}" type="slidenum">
              <a:rPr lang="en-CA" smtClean="0"/>
              <a:pPr/>
              <a:t>20</a:t>
            </a:fld>
            <a:endParaRPr lang="en-CA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539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 animBg="1"/>
      <p:bldP spid="9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92A16-B358-40E7-A1F4-82A96D20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36478"/>
            <a:ext cx="15870238" cy="85486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struct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BTT_Invoice_EnvelopeContent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647989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string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647989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List&lt;string&gt; context;</a:t>
            </a:r>
          </a:p>
          <a:p>
            <a:pPr marL="647989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optional string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credentialsubjectudid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 // bound credential</a:t>
            </a:r>
          </a:p>
          <a:p>
            <a:pPr marL="647989" lvl="1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Cac_Invoice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claims;</a:t>
            </a:r>
          </a:p>
          <a:p>
            <a:pPr marL="647989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optional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BTTEncryptedClaims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encryptedclaims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struct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BTT_Invoice_Envelope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647989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string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udid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647989" lvl="1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BTTGenericCredential_PackingLabel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label;</a:t>
            </a:r>
          </a:p>
          <a:p>
            <a:pPr marL="647989" lvl="1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BTT_Invoice_EnvelopeContent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content;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struct </a:t>
            </a:r>
            <a:r>
              <a:rPr lang="en-US" sz="20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BTT_Invoice_SealedEnvelope</a:t>
            </a:r>
            <a:endParaRPr lang="en-US" sz="20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pPr marL="647989" lvl="1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BTT_Invoice_Envelope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envelope;</a:t>
            </a:r>
          </a:p>
          <a:p>
            <a:pPr marL="647989" lvl="1" indent="0">
              <a:buNone/>
            </a:pP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BTTGenericCredential_EnvelopeSeal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envelopeseal</a:t>
            </a:r>
            <a:r>
              <a:rPr lang="en-US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US" sz="2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62F03-3BEF-417E-B2B2-9D3777133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A1609-F07A-42CD-833E-73028C84B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51E63-9164-44DA-A1E3-92FCB947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676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VCTPS Protocol</a:t>
            </a:r>
            <a:endParaRPr lang="en-CA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0032647" cy="1435686"/>
          </a:xfrm>
        </p:spPr>
        <p:txBody>
          <a:bodyPr>
            <a:normAutofit/>
          </a:bodyPr>
          <a:lstStyle/>
          <a:p>
            <a:r>
              <a:rPr lang="en-CA" sz="2800" dirty="0"/>
              <a:t>Verifiable Capability Authorization (VCA) based</a:t>
            </a:r>
            <a:br>
              <a:rPr lang="en-CA" sz="2800" dirty="0"/>
            </a:br>
            <a:r>
              <a:rPr lang="en-CA" sz="2800" dirty="0"/>
              <a:t>Secure Verifiable Credential Transport Protocol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A95D26-56C5-4068-A8F3-4053AE26E6C2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087C8C-041C-4911-970F-E82ECC2F0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60C5B9C-86FC-4903-BF0D-EBE875C42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  <p:pic>
          <p:nvPicPr>
            <p:cNvPr id="8" name="Picture 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E65AF72-8877-4026-AF69-C00716704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89596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1392-1E95-4158-8B8F-FB68A5F1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Protocol: Key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04A2-7DFE-4F65-A215-1DC8168E9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528550"/>
            <a:ext cx="16358507" cy="715658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Self-Sovereign Principle</a:t>
            </a:r>
          </a:p>
          <a:p>
            <a:pPr lvl="1"/>
            <a:r>
              <a:rPr lang="en-US" dirty="0"/>
              <a:t>To receive a credential from me, you first have to acknowledge and agree to the Verifiable Capability Authorization (VCA) I’ll present to you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VCA First Principle</a:t>
            </a:r>
          </a:p>
          <a:p>
            <a:pPr lvl="1"/>
            <a:r>
              <a:rPr lang="en-US" dirty="0"/>
              <a:t>VCA is a full-fledged Structured Credential</a:t>
            </a:r>
          </a:p>
          <a:p>
            <a:pPr lvl="1"/>
            <a:r>
              <a:rPr lang="en-US" dirty="0"/>
              <a:t>All VCs are </a:t>
            </a:r>
            <a:r>
              <a:rPr lang="en-US" i="1" dirty="0"/>
              <a:t>created</a:t>
            </a:r>
            <a:r>
              <a:rPr lang="en-US" dirty="0"/>
              <a:t> a VCA stored in the Structured Credential Label (vca64 Base64 property)</a:t>
            </a:r>
          </a:p>
          <a:p>
            <a:pPr lvl="1"/>
            <a:r>
              <a:rPr lang="en-US" dirty="0"/>
              <a:t>VCA can be specific to a requesting identity or generic (wildcard) – available to anyone subject to the rights</a:t>
            </a:r>
          </a:p>
          <a:p>
            <a:pPr lvl="1"/>
            <a:r>
              <a:rPr lang="en-US" dirty="0"/>
              <a:t>VCA can have Time To Live (TTL) – after which it expires and access to the referenced VC is no longer available</a:t>
            </a:r>
          </a:p>
          <a:p>
            <a:pPr lvl="1"/>
            <a:r>
              <a:rPr lang="en-US" dirty="0"/>
              <a:t>Th VC VCA is the VCA that is presented in a Notify message</a:t>
            </a:r>
          </a:p>
          <a:p>
            <a:pPr lvl="1"/>
            <a:r>
              <a:rPr lang="en-US" dirty="0"/>
              <a:t> VCA property (vca64) for the VCA credential is set to “” (aka Master VCA) - at least for version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VCA Acknowledgement Principle</a:t>
            </a:r>
          </a:p>
          <a:p>
            <a:pPr lvl="1"/>
            <a:r>
              <a:rPr lang="en-US" dirty="0"/>
              <a:t>VCA Acknowledgment credential (VCAACK) is a Structured Credential </a:t>
            </a:r>
          </a:p>
          <a:p>
            <a:pPr lvl="1"/>
            <a:r>
              <a:rPr lang="en-US" dirty="0"/>
              <a:t>The Claims contain the VCA, acknowledgment, and determination properties</a:t>
            </a:r>
          </a:p>
          <a:p>
            <a:pPr lvl="1"/>
            <a:r>
              <a:rPr lang="en-US" dirty="0"/>
              <a:t>The VCA property (vca64) for a VCAACK credential is set to “” - at least for version 1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24994-D01F-4E62-9649-DDB587B1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229C-3971-4DDC-9C3C-AF09E93F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7CB68-BF08-44D0-A40F-C2CA0CA4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33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88FA56-F5D4-4482-B66C-AA838C3F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Protocol – 4 Message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52F846-DD6B-4450-A9E3-E93384F36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322614"/>
            <a:ext cx="16423821" cy="7362522"/>
          </a:xfrm>
        </p:spPr>
        <p:txBody>
          <a:bodyPr>
            <a:normAutofit fontScale="92500"/>
          </a:bodyPr>
          <a:lstStyle/>
          <a:p>
            <a:r>
              <a:rPr lang="en-US" dirty="0"/>
              <a:t>Notify</a:t>
            </a:r>
          </a:p>
          <a:p>
            <a:pPr lvl="1"/>
            <a:r>
              <a:rPr lang="en-US" dirty="0"/>
              <a:t>I have a payload for you. Here's a VCA (which includes a payload identifier) for you to acknowledge and agree to</a:t>
            </a:r>
          </a:p>
          <a:p>
            <a:pPr lvl="1"/>
            <a:r>
              <a:rPr lang="en-US" dirty="0"/>
              <a:t>Send me a 'pull' message containing a VCA Acknowledgement confirming your agreement with the VCA and I'll ‘push’ the payload to you</a:t>
            </a:r>
          </a:p>
          <a:p>
            <a:r>
              <a:rPr lang="en-US" dirty="0"/>
              <a:t>Pull</a:t>
            </a:r>
          </a:p>
          <a:p>
            <a:pPr lvl="1"/>
            <a:r>
              <a:rPr lang="en-US" dirty="0"/>
              <a:t>Here's a VCA Acknowledgement confirming that I agree to the VCA (which includes a payload identifier).</a:t>
            </a:r>
          </a:p>
          <a:p>
            <a:pPr lvl="1"/>
            <a:r>
              <a:rPr lang="en-US" dirty="0"/>
              <a:t>‘Push’ me a copy of the corresponding payload</a:t>
            </a:r>
          </a:p>
          <a:p>
            <a:r>
              <a:rPr lang="en-US" dirty="0"/>
              <a:t>Push</a:t>
            </a:r>
          </a:p>
          <a:p>
            <a:pPr lvl="1"/>
            <a:r>
              <a:rPr lang="en-US" dirty="0"/>
              <a:t>Here's the payload you requested (containing the original VCA Base64-encoded in the payload metadata).</a:t>
            </a:r>
          </a:p>
          <a:p>
            <a:r>
              <a:rPr lang="en-US" dirty="0"/>
              <a:t>Poll</a:t>
            </a:r>
          </a:p>
          <a:p>
            <a:pPr lvl="1"/>
            <a:r>
              <a:rPr lang="en-US" dirty="0"/>
              <a:t>Do you have anything to send me? If you do, send me a ‘notify’ message with a VCA (which includes a payload identifier)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EE40-6BDF-48AA-9894-DDDB5C95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F3DC-8433-456D-A958-E3E3D5C3F6D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5E63-A2C2-4CC2-92AA-6352DC95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60697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A841-A319-499E-A3D4-09B991B8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DIDCOMM Protocol – Sequence Diagram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C1BBC6-6C2A-4C71-935B-A344DD7F6603}"/>
              </a:ext>
            </a:extLst>
          </p:cNvPr>
          <p:cNvGrpSpPr/>
          <p:nvPr/>
        </p:nvGrpSpPr>
        <p:grpSpPr>
          <a:xfrm>
            <a:off x="2061139" y="4113972"/>
            <a:ext cx="13150559" cy="2531498"/>
            <a:chOff x="2072029" y="1577588"/>
            <a:chExt cx="13150559" cy="25314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053CC6-9AA8-49E1-A086-0283B9C82F5F}"/>
                </a:ext>
              </a:extLst>
            </p:cNvPr>
            <p:cNvGrpSpPr/>
            <p:nvPr/>
          </p:nvGrpSpPr>
          <p:grpSpPr>
            <a:xfrm>
              <a:off x="6767621" y="1577588"/>
              <a:ext cx="3759375" cy="2518782"/>
              <a:chOff x="1142948" y="2036889"/>
              <a:chExt cx="3759375" cy="2518782"/>
            </a:xfrm>
          </p:grpSpPr>
          <p:sp>
            <p:nvSpPr>
              <p:cNvPr id="45" name="Flowchart: Document 44">
                <a:extLst>
                  <a:ext uri="{FF2B5EF4-FFF2-40B4-BE49-F238E27FC236}">
                    <a16:creationId xmlns:a16="http://schemas.microsoft.com/office/drawing/2014/main" id="{8AE3195C-CE6C-44AA-B7F5-D1AFDFCCCF3F}"/>
                  </a:ext>
                </a:extLst>
              </p:cNvPr>
              <p:cNvSpPr/>
              <p:nvPr/>
            </p:nvSpPr>
            <p:spPr>
              <a:xfrm>
                <a:off x="1142948" y="2036889"/>
                <a:ext cx="3759375" cy="2518782"/>
              </a:xfrm>
              <a:prstGeom prst="flowChartDocumen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>
                    <a:solidFill>
                      <a:srgbClr val="336699"/>
                    </a:solidFill>
                  </a:rPr>
                  <a:t>2. Pull</a:t>
                </a:r>
              </a:p>
            </p:txBody>
          </p:sp>
          <p:sp>
            <p:nvSpPr>
              <p:cNvPr id="46" name="Flowchart: Document 45">
                <a:extLst>
                  <a:ext uri="{FF2B5EF4-FFF2-40B4-BE49-F238E27FC236}">
                    <a16:creationId xmlns:a16="http://schemas.microsoft.com/office/drawing/2014/main" id="{4316A411-B7ED-49F0-8FB6-599CBEE379A1}"/>
                  </a:ext>
                </a:extLst>
              </p:cNvPr>
              <p:cNvSpPr/>
              <p:nvPr/>
            </p:nvSpPr>
            <p:spPr>
              <a:xfrm>
                <a:off x="2057349" y="2687941"/>
                <a:ext cx="1858439" cy="1245154"/>
              </a:xfrm>
              <a:prstGeom prst="flowChartDocumen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VCAACK</a:t>
                </a:r>
              </a:p>
              <a:p>
                <a:pPr algn="ctr"/>
                <a:r>
                  <a:rPr lang="en-US" sz="3200" dirty="0"/>
                  <a:t>(VCA)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8751E2-7E07-4866-B9CC-B008211767EE}"/>
                </a:ext>
              </a:extLst>
            </p:cNvPr>
            <p:cNvGrpSpPr/>
            <p:nvPr/>
          </p:nvGrpSpPr>
          <p:grpSpPr>
            <a:xfrm>
              <a:off x="2072029" y="1871510"/>
              <a:ext cx="1912649" cy="2223008"/>
              <a:chOff x="2072029" y="2067454"/>
              <a:chExt cx="1912649" cy="2223008"/>
            </a:xfrm>
          </p:grpSpPr>
          <p:pic>
            <p:nvPicPr>
              <p:cNvPr id="43" name="Graphic 42" descr="User with solid fill">
                <a:extLst>
                  <a:ext uri="{FF2B5EF4-FFF2-40B4-BE49-F238E27FC236}">
                    <a16:creationId xmlns:a16="http://schemas.microsoft.com/office/drawing/2014/main" id="{FB294393-9E93-4FEC-B5EA-98E9E6490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7202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BB9BD5-9202-4400-85E6-E3FC40265D7E}"/>
                  </a:ext>
                </a:extLst>
              </p:cNvPr>
              <p:cNvSpPr txBox="1"/>
              <p:nvPr/>
            </p:nvSpPr>
            <p:spPr>
              <a:xfrm>
                <a:off x="2498277" y="3705687"/>
                <a:ext cx="10150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ADF63D-FAB9-4FFE-996E-B64B77D55A18}"/>
                </a:ext>
              </a:extLst>
            </p:cNvPr>
            <p:cNvGrpSpPr/>
            <p:nvPr/>
          </p:nvGrpSpPr>
          <p:grpSpPr>
            <a:xfrm>
              <a:off x="13309939" y="1887835"/>
              <a:ext cx="1912649" cy="2221251"/>
              <a:chOff x="13309939" y="2067454"/>
              <a:chExt cx="1912649" cy="2221251"/>
            </a:xfrm>
          </p:grpSpPr>
          <p:pic>
            <p:nvPicPr>
              <p:cNvPr id="41" name="Graphic 40" descr="User with solid fill">
                <a:extLst>
                  <a:ext uri="{FF2B5EF4-FFF2-40B4-BE49-F238E27FC236}">
                    <a16:creationId xmlns:a16="http://schemas.microsoft.com/office/drawing/2014/main" id="{EEA04BB7-0D98-4EA2-9ECE-37A4ABF08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30993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9391A-0FC5-47B7-89DE-298AA6E07C50}"/>
                  </a:ext>
                </a:extLst>
              </p:cNvPr>
              <p:cNvSpPr txBox="1"/>
              <p:nvPr/>
            </p:nvSpPr>
            <p:spPr>
              <a:xfrm>
                <a:off x="13846635" y="3703930"/>
                <a:ext cx="8467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7B658A8-BFC9-4B22-A4A1-100E3533E26A}"/>
                </a:ext>
              </a:extLst>
            </p:cNvPr>
            <p:cNvCxnSpPr>
              <a:cxnSpLocks/>
              <a:stCxn id="45" idx="1"/>
              <a:endCxn id="43" idx="3"/>
            </p:cNvCxnSpPr>
            <p:nvPr/>
          </p:nvCxnSpPr>
          <p:spPr>
            <a:xfrm flipH="1" flipV="1">
              <a:off x="3984678" y="2827835"/>
              <a:ext cx="2782943" cy="914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6948CE2-1977-4756-886C-9B5552B48693}"/>
                </a:ext>
              </a:extLst>
            </p:cNvPr>
            <p:cNvCxnSpPr>
              <a:cxnSpLocks/>
              <a:stCxn id="41" idx="1"/>
              <a:endCxn id="45" idx="3"/>
            </p:cNvCxnSpPr>
            <p:nvPr/>
          </p:nvCxnSpPr>
          <p:spPr>
            <a:xfrm flipH="1" flipV="1">
              <a:off x="10526996" y="2836979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E3E5D7-1040-4C69-A915-F507E7D575A6}"/>
              </a:ext>
            </a:extLst>
          </p:cNvPr>
          <p:cNvGrpSpPr/>
          <p:nvPr/>
        </p:nvGrpSpPr>
        <p:grpSpPr>
          <a:xfrm>
            <a:off x="2072029" y="1381643"/>
            <a:ext cx="13666247" cy="2531498"/>
            <a:chOff x="2072029" y="1251011"/>
            <a:chExt cx="13666247" cy="25314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3A83AC-56B4-45EE-8DD7-6A06F218C365}"/>
                </a:ext>
              </a:extLst>
            </p:cNvPr>
            <p:cNvGrpSpPr/>
            <p:nvPr/>
          </p:nvGrpSpPr>
          <p:grpSpPr>
            <a:xfrm>
              <a:off x="6767621" y="1251011"/>
              <a:ext cx="3759375" cy="2518782"/>
              <a:chOff x="1142948" y="2036889"/>
              <a:chExt cx="3759375" cy="2518782"/>
            </a:xfrm>
          </p:grpSpPr>
          <p:sp>
            <p:nvSpPr>
              <p:cNvPr id="5" name="Flowchart: Document 4">
                <a:extLst>
                  <a:ext uri="{FF2B5EF4-FFF2-40B4-BE49-F238E27FC236}">
                    <a16:creationId xmlns:a16="http://schemas.microsoft.com/office/drawing/2014/main" id="{F8470B6D-D0EC-4EF4-9AE2-48403E5C8995}"/>
                  </a:ext>
                </a:extLst>
              </p:cNvPr>
              <p:cNvSpPr/>
              <p:nvPr/>
            </p:nvSpPr>
            <p:spPr>
              <a:xfrm>
                <a:off x="1142948" y="2036889"/>
                <a:ext cx="3759375" cy="2518782"/>
              </a:xfrm>
              <a:prstGeom prst="flowChartDocumen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>
                    <a:solidFill>
                      <a:srgbClr val="336699"/>
                    </a:solidFill>
                  </a:rPr>
                  <a:t>1. Notify</a:t>
                </a:r>
              </a:p>
            </p:txBody>
          </p:sp>
          <p:sp>
            <p:nvSpPr>
              <p:cNvPr id="6" name="Flowchart: Document 5">
                <a:extLst>
                  <a:ext uri="{FF2B5EF4-FFF2-40B4-BE49-F238E27FC236}">
                    <a16:creationId xmlns:a16="http://schemas.microsoft.com/office/drawing/2014/main" id="{3DC8FE54-49A8-475C-B5FF-B6B007D4B317}"/>
                  </a:ext>
                </a:extLst>
              </p:cNvPr>
              <p:cNvSpPr/>
              <p:nvPr/>
            </p:nvSpPr>
            <p:spPr>
              <a:xfrm>
                <a:off x="2057349" y="2687941"/>
                <a:ext cx="1858439" cy="1245154"/>
              </a:xfrm>
              <a:prstGeom prst="flowChartDocumen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VCA</a:t>
                </a:r>
              </a:p>
              <a:p>
                <a:pPr algn="ctr"/>
                <a:r>
                  <a:rPr lang="en-US" sz="3200" dirty="0"/>
                  <a:t>(VC DID)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ADA3A6-6E78-4F83-A4FF-F78CD04DC586}"/>
                </a:ext>
              </a:extLst>
            </p:cNvPr>
            <p:cNvGrpSpPr/>
            <p:nvPr/>
          </p:nvGrpSpPr>
          <p:grpSpPr>
            <a:xfrm>
              <a:off x="2072029" y="1544933"/>
              <a:ext cx="1912649" cy="2223008"/>
              <a:chOff x="2072029" y="2067454"/>
              <a:chExt cx="1912649" cy="2223008"/>
            </a:xfrm>
          </p:grpSpPr>
          <p:pic>
            <p:nvPicPr>
              <p:cNvPr id="10" name="Graphic 9" descr="User with solid fill">
                <a:extLst>
                  <a:ext uri="{FF2B5EF4-FFF2-40B4-BE49-F238E27FC236}">
                    <a16:creationId xmlns:a16="http://schemas.microsoft.com/office/drawing/2014/main" id="{26ECD489-0CF4-4993-8DAC-FA8515D1F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7202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23BB1C-A078-4955-8ACD-5726830605FE}"/>
                  </a:ext>
                </a:extLst>
              </p:cNvPr>
              <p:cNvSpPr txBox="1"/>
              <p:nvPr/>
            </p:nvSpPr>
            <p:spPr>
              <a:xfrm>
                <a:off x="2498277" y="3705687"/>
                <a:ext cx="10150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6E1228-2AA6-4A66-876D-710336D1DA3A}"/>
                </a:ext>
              </a:extLst>
            </p:cNvPr>
            <p:cNvCxnSpPr>
              <a:cxnSpLocks/>
              <a:stCxn id="10" idx="3"/>
              <a:endCxn id="5" idx="1"/>
            </p:cNvCxnSpPr>
            <p:nvPr/>
          </p:nvCxnSpPr>
          <p:spPr>
            <a:xfrm>
              <a:off x="3984678" y="2501258"/>
              <a:ext cx="2782943" cy="91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851008-96BC-415C-A367-8095561C0C3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526996" y="2510402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E56B77A-4378-4507-872D-4376874E622B}"/>
                </a:ext>
              </a:extLst>
            </p:cNvPr>
            <p:cNvGrpSpPr/>
            <p:nvPr/>
          </p:nvGrpSpPr>
          <p:grpSpPr>
            <a:xfrm>
              <a:off x="12801702" y="1566011"/>
              <a:ext cx="2936574" cy="2216498"/>
              <a:chOff x="12801702" y="1566011"/>
              <a:chExt cx="2936574" cy="22164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45E5C-FA8D-4EA9-8AD6-DF02A6AEEF9C}"/>
                  </a:ext>
                </a:extLst>
              </p:cNvPr>
              <p:cNvSpPr txBox="1"/>
              <p:nvPr/>
            </p:nvSpPr>
            <p:spPr>
              <a:xfrm>
                <a:off x="12801702" y="3197734"/>
                <a:ext cx="29365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Bob, Carol, Dave</a:t>
                </a:r>
              </a:p>
            </p:txBody>
          </p:sp>
          <p:pic>
            <p:nvPicPr>
              <p:cNvPr id="80" name="Graphic 79" descr="Users with solid fill">
                <a:extLst>
                  <a:ext uri="{FF2B5EF4-FFF2-40B4-BE49-F238E27FC236}">
                    <a16:creationId xmlns:a16="http://schemas.microsoft.com/office/drawing/2014/main" id="{17C0AB49-C7C9-4258-A328-C4A86CE6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295260" y="1566011"/>
                <a:ext cx="1912648" cy="1912648"/>
              </a:xfrm>
              <a:prstGeom prst="rect">
                <a:avLst/>
              </a:prstGeom>
            </p:spPr>
          </p:pic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5EE1E8B1-910D-47E4-8630-7A3D49EC404C}"/>
              </a:ext>
            </a:extLst>
          </p:cNvPr>
          <p:cNvSpPr/>
          <p:nvPr/>
        </p:nvSpPr>
        <p:spPr>
          <a:xfrm>
            <a:off x="0" y="8159005"/>
            <a:ext cx="17279938" cy="1561258"/>
          </a:xfrm>
          <a:prstGeom prst="rect">
            <a:avLst/>
          </a:prstGeom>
          <a:solidFill>
            <a:srgbClr val="E6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AA4538B-B5E1-4471-8C96-C798BFA453EF}"/>
              </a:ext>
            </a:extLst>
          </p:cNvPr>
          <p:cNvGrpSpPr/>
          <p:nvPr/>
        </p:nvGrpSpPr>
        <p:grpSpPr>
          <a:xfrm>
            <a:off x="2072029" y="6837425"/>
            <a:ext cx="13150559" cy="2531498"/>
            <a:chOff x="2072029" y="6837425"/>
            <a:chExt cx="13150559" cy="2531498"/>
          </a:xfrm>
        </p:grpSpPr>
        <p:sp>
          <p:nvSpPr>
            <p:cNvPr id="74" name="Flowchart: Document 73">
              <a:extLst>
                <a:ext uri="{FF2B5EF4-FFF2-40B4-BE49-F238E27FC236}">
                  <a16:creationId xmlns:a16="http://schemas.microsoft.com/office/drawing/2014/main" id="{B30A600B-D0AC-4BF2-972B-585BB444A92B}"/>
                </a:ext>
              </a:extLst>
            </p:cNvPr>
            <p:cNvSpPr/>
            <p:nvPr/>
          </p:nvSpPr>
          <p:spPr>
            <a:xfrm>
              <a:off x="6767621" y="6837425"/>
              <a:ext cx="3759375" cy="2518782"/>
            </a:xfrm>
            <a:prstGeom prst="flowChartDocumen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200" dirty="0">
                  <a:solidFill>
                    <a:srgbClr val="336699"/>
                  </a:solidFill>
                </a:rPr>
                <a:t>3. Push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E8ACF21-B722-4D25-B5F6-3277FAFA47F6}"/>
                </a:ext>
              </a:extLst>
            </p:cNvPr>
            <p:cNvGrpSpPr/>
            <p:nvPr/>
          </p:nvGrpSpPr>
          <p:grpSpPr>
            <a:xfrm>
              <a:off x="2072029" y="7131347"/>
              <a:ext cx="1912649" cy="2223008"/>
              <a:chOff x="2072029" y="2067454"/>
              <a:chExt cx="1912649" cy="2223008"/>
            </a:xfrm>
          </p:grpSpPr>
          <p:pic>
            <p:nvPicPr>
              <p:cNvPr id="72" name="Graphic 71" descr="User with solid fill">
                <a:extLst>
                  <a:ext uri="{FF2B5EF4-FFF2-40B4-BE49-F238E27FC236}">
                    <a16:creationId xmlns:a16="http://schemas.microsoft.com/office/drawing/2014/main" id="{33265050-692E-4A36-AE36-BEEC79082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7202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154F759-BF0D-4B85-BDA1-08373AC4BF38}"/>
                  </a:ext>
                </a:extLst>
              </p:cNvPr>
              <p:cNvSpPr txBox="1"/>
              <p:nvPr/>
            </p:nvSpPr>
            <p:spPr>
              <a:xfrm>
                <a:off x="2498277" y="3705687"/>
                <a:ext cx="10150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7039A22-59DE-4EFC-95E7-43FEA013FFFD}"/>
                </a:ext>
              </a:extLst>
            </p:cNvPr>
            <p:cNvGrpSpPr/>
            <p:nvPr/>
          </p:nvGrpSpPr>
          <p:grpSpPr>
            <a:xfrm>
              <a:off x="13309939" y="7147672"/>
              <a:ext cx="1912649" cy="2221251"/>
              <a:chOff x="13309939" y="2067454"/>
              <a:chExt cx="1912649" cy="2221251"/>
            </a:xfrm>
          </p:grpSpPr>
          <p:pic>
            <p:nvPicPr>
              <p:cNvPr id="70" name="Graphic 69" descr="User with solid fill">
                <a:extLst>
                  <a:ext uri="{FF2B5EF4-FFF2-40B4-BE49-F238E27FC236}">
                    <a16:creationId xmlns:a16="http://schemas.microsoft.com/office/drawing/2014/main" id="{A2361630-859E-46CC-B081-9C0DAC5B1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30993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05AE70-1C25-467C-967F-EC26083A7636}"/>
                  </a:ext>
                </a:extLst>
              </p:cNvPr>
              <p:cNvSpPr txBox="1"/>
              <p:nvPr/>
            </p:nvSpPr>
            <p:spPr>
              <a:xfrm>
                <a:off x="13846635" y="3703930"/>
                <a:ext cx="8467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920C56E-7133-4EA0-BF87-DA0DBCEE84E1}"/>
                </a:ext>
              </a:extLst>
            </p:cNvPr>
            <p:cNvCxnSpPr>
              <a:cxnSpLocks/>
              <a:stCxn id="72" idx="3"/>
              <a:endCxn id="74" idx="1"/>
            </p:cNvCxnSpPr>
            <p:nvPr/>
          </p:nvCxnSpPr>
          <p:spPr>
            <a:xfrm>
              <a:off x="3984678" y="8087672"/>
              <a:ext cx="2782943" cy="91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91594D-BC2A-4CA7-8BFC-AE9EE8C2A81E}"/>
                </a:ext>
              </a:extLst>
            </p:cNvPr>
            <p:cNvCxnSpPr>
              <a:cxnSpLocks/>
              <a:stCxn id="74" idx="3"/>
              <a:endCxn id="70" idx="1"/>
            </p:cNvCxnSpPr>
            <p:nvPr/>
          </p:nvCxnSpPr>
          <p:spPr>
            <a:xfrm>
              <a:off x="10526996" y="8096816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lowchart: Document 74">
              <a:extLst>
                <a:ext uri="{FF2B5EF4-FFF2-40B4-BE49-F238E27FC236}">
                  <a16:creationId xmlns:a16="http://schemas.microsoft.com/office/drawing/2014/main" id="{410BB387-030F-45F6-920A-8DBB10CF01D3}"/>
                </a:ext>
              </a:extLst>
            </p:cNvPr>
            <p:cNvSpPr/>
            <p:nvPr/>
          </p:nvSpPr>
          <p:spPr>
            <a:xfrm>
              <a:off x="7714673" y="7460720"/>
              <a:ext cx="1858439" cy="1245154"/>
            </a:xfrm>
            <a:prstGeom prst="flowChartDocumen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VC</a:t>
              </a:r>
            </a:p>
            <a:p>
              <a:pPr algn="ctr"/>
              <a:r>
                <a:rPr lang="en-US" sz="3200" dirty="0"/>
                <a:t>(VCA)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4406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50D185-4524-4124-A27F-01072D1E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EE1E8B1-910D-47E4-8630-7A3D49EC404C}"/>
              </a:ext>
            </a:extLst>
          </p:cNvPr>
          <p:cNvSpPr/>
          <p:nvPr/>
        </p:nvSpPr>
        <p:spPr>
          <a:xfrm>
            <a:off x="0" y="8159005"/>
            <a:ext cx="17279938" cy="1561258"/>
          </a:xfrm>
          <a:prstGeom prst="rect">
            <a:avLst/>
          </a:prstGeom>
          <a:solidFill>
            <a:srgbClr val="E6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6A841-A319-499E-A3D4-09B991B8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Protocol – Sequence Diagram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86D936-7D88-419E-8E89-5E860A3D4D5F}"/>
              </a:ext>
            </a:extLst>
          </p:cNvPr>
          <p:cNvGrpSpPr/>
          <p:nvPr/>
        </p:nvGrpSpPr>
        <p:grpSpPr>
          <a:xfrm>
            <a:off x="1516171" y="3134248"/>
            <a:ext cx="13695527" cy="2531498"/>
            <a:chOff x="1516171" y="3983340"/>
            <a:chExt cx="13695527" cy="25314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053CC6-9AA8-49E1-A086-0283B9C82F5F}"/>
                </a:ext>
              </a:extLst>
            </p:cNvPr>
            <p:cNvGrpSpPr/>
            <p:nvPr/>
          </p:nvGrpSpPr>
          <p:grpSpPr>
            <a:xfrm>
              <a:off x="6756731" y="3983340"/>
              <a:ext cx="3759375" cy="2518782"/>
              <a:chOff x="1142948" y="2036889"/>
              <a:chExt cx="3759375" cy="2518782"/>
            </a:xfrm>
          </p:grpSpPr>
          <p:sp>
            <p:nvSpPr>
              <p:cNvPr id="45" name="Flowchart: Document 44">
                <a:extLst>
                  <a:ext uri="{FF2B5EF4-FFF2-40B4-BE49-F238E27FC236}">
                    <a16:creationId xmlns:a16="http://schemas.microsoft.com/office/drawing/2014/main" id="{8AE3195C-CE6C-44AA-B7F5-D1AFDFCCCF3F}"/>
                  </a:ext>
                </a:extLst>
              </p:cNvPr>
              <p:cNvSpPr/>
              <p:nvPr/>
            </p:nvSpPr>
            <p:spPr>
              <a:xfrm>
                <a:off x="1142948" y="2036889"/>
                <a:ext cx="3759375" cy="2518782"/>
              </a:xfrm>
              <a:prstGeom prst="flowChartDocumen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>
                    <a:solidFill>
                      <a:srgbClr val="336699"/>
                    </a:solidFill>
                  </a:rPr>
                  <a:t>4. Poll</a:t>
                </a:r>
              </a:p>
            </p:txBody>
          </p:sp>
          <p:sp>
            <p:nvSpPr>
              <p:cNvPr id="46" name="Flowchart: Document 45">
                <a:extLst>
                  <a:ext uri="{FF2B5EF4-FFF2-40B4-BE49-F238E27FC236}">
                    <a16:creationId xmlns:a16="http://schemas.microsoft.com/office/drawing/2014/main" id="{4316A411-B7ED-49F0-8FB6-599CBEE379A1}"/>
                  </a:ext>
                </a:extLst>
              </p:cNvPr>
              <p:cNvSpPr/>
              <p:nvPr/>
            </p:nvSpPr>
            <p:spPr>
              <a:xfrm>
                <a:off x="2057349" y="2687941"/>
                <a:ext cx="1858439" cy="1245154"/>
              </a:xfrm>
              <a:prstGeom prst="flowChartDocumen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VCAACK</a:t>
                </a:r>
              </a:p>
              <a:p>
                <a:pPr algn="ctr"/>
                <a:endParaRPr lang="en-US" sz="3200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ADF63D-FAB9-4FFE-996E-B64B77D55A18}"/>
                </a:ext>
              </a:extLst>
            </p:cNvPr>
            <p:cNvGrpSpPr/>
            <p:nvPr/>
          </p:nvGrpSpPr>
          <p:grpSpPr>
            <a:xfrm>
              <a:off x="13299049" y="4293587"/>
              <a:ext cx="1912649" cy="2221251"/>
              <a:chOff x="13309939" y="2067454"/>
              <a:chExt cx="1912649" cy="2221251"/>
            </a:xfrm>
          </p:grpSpPr>
          <p:pic>
            <p:nvPicPr>
              <p:cNvPr id="41" name="Graphic 40" descr="User with solid fill">
                <a:extLst>
                  <a:ext uri="{FF2B5EF4-FFF2-40B4-BE49-F238E27FC236}">
                    <a16:creationId xmlns:a16="http://schemas.microsoft.com/office/drawing/2014/main" id="{EEA04BB7-0D98-4EA2-9ECE-37A4ABF08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330993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9391A-0FC5-47B7-89DE-298AA6E07C50}"/>
                  </a:ext>
                </a:extLst>
              </p:cNvPr>
              <p:cNvSpPr txBox="1"/>
              <p:nvPr/>
            </p:nvSpPr>
            <p:spPr>
              <a:xfrm>
                <a:off x="13846635" y="3703930"/>
                <a:ext cx="8467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7B658A8-BFC9-4B22-A4A1-100E3533E26A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 flipV="1">
              <a:off x="3973788" y="5233587"/>
              <a:ext cx="2782943" cy="914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6948CE2-1977-4756-886C-9B5552B48693}"/>
                </a:ext>
              </a:extLst>
            </p:cNvPr>
            <p:cNvCxnSpPr>
              <a:cxnSpLocks/>
              <a:stCxn id="41" idx="1"/>
              <a:endCxn id="45" idx="3"/>
            </p:cNvCxnSpPr>
            <p:nvPr/>
          </p:nvCxnSpPr>
          <p:spPr>
            <a:xfrm flipH="1" flipV="1">
              <a:off x="10516106" y="5242731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E56B77A-4378-4507-872D-4376874E622B}"/>
                </a:ext>
              </a:extLst>
            </p:cNvPr>
            <p:cNvGrpSpPr/>
            <p:nvPr/>
          </p:nvGrpSpPr>
          <p:grpSpPr>
            <a:xfrm>
              <a:off x="1516171" y="4130953"/>
              <a:ext cx="3117136" cy="2216498"/>
              <a:chOff x="12711421" y="1566011"/>
              <a:chExt cx="3117136" cy="22164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45E5C-FA8D-4EA9-8AD6-DF02A6AEEF9C}"/>
                  </a:ext>
                </a:extLst>
              </p:cNvPr>
              <p:cNvSpPr txBox="1"/>
              <p:nvPr/>
            </p:nvSpPr>
            <p:spPr>
              <a:xfrm>
                <a:off x="12711421" y="3197734"/>
                <a:ext cx="31171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Alice, Carol, Dave</a:t>
                </a:r>
              </a:p>
            </p:txBody>
          </p:sp>
          <p:pic>
            <p:nvPicPr>
              <p:cNvPr id="80" name="Graphic 79" descr="Users with solid fill">
                <a:extLst>
                  <a:ext uri="{FF2B5EF4-FFF2-40B4-BE49-F238E27FC236}">
                    <a16:creationId xmlns:a16="http://schemas.microsoft.com/office/drawing/2014/main" id="{17C0AB49-C7C9-4258-A328-C4A86CE6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295260" y="1566011"/>
                <a:ext cx="1912648" cy="19126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28295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B43DB50-2FA6-4BAA-85DD-31003EE23636}"/>
              </a:ext>
            </a:extLst>
          </p:cNvPr>
          <p:cNvSpPr/>
          <p:nvPr/>
        </p:nvSpPr>
        <p:spPr>
          <a:xfrm>
            <a:off x="4578414" y="3403224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Application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421FAD-92BC-43F3-B01B-FBA5CE283609}"/>
              </a:ext>
            </a:extLst>
          </p:cNvPr>
          <p:cNvSpPr/>
          <p:nvPr/>
        </p:nvSpPr>
        <p:spPr>
          <a:xfrm>
            <a:off x="4578414" y="4101181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Presentation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45F6CA-6721-42D1-B05F-49E807C702DE}"/>
              </a:ext>
            </a:extLst>
          </p:cNvPr>
          <p:cNvSpPr/>
          <p:nvPr/>
        </p:nvSpPr>
        <p:spPr>
          <a:xfrm>
            <a:off x="4578414" y="4799138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Session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0996C7-6CCC-48F3-BB87-352B6EA1EC02}"/>
              </a:ext>
            </a:extLst>
          </p:cNvPr>
          <p:cNvSpPr/>
          <p:nvPr/>
        </p:nvSpPr>
        <p:spPr>
          <a:xfrm>
            <a:off x="4578414" y="2681852"/>
            <a:ext cx="3779986" cy="517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Business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796DD1-A78A-4CF9-8E20-4B84664DC761}"/>
              </a:ext>
            </a:extLst>
          </p:cNvPr>
          <p:cNvSpPr txBox="1"/>
          <p:nvPr/>
        </p:nvSpPr>
        <p:spPr>
          <a:xfrm>
            <a:off x="4578414" y="1860715"/>
            <a:ext cx="3779986" cy="7633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/>
              <a:t>Extended OSI Model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3A8805-5C60-498F-8425-54A697B883DB}"/>
              </a:ext>
            </a:extLst>
          </p:cNvPr>
          <p:cNvSpPr/>
          <p:nvPr/>
        </p:nvSpPr>
        <p:spPr>
          <a:xfrm>
            <a:off x="4578414" y="5497095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Transport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41BCE6-A40E-46DD-8643-E9B00BC18ACF}"/>
              </a:ext>
            </a:extLst>
          </p:cNvPr>
          <p:cNvSpPr/>
          <p:nvPr/>
        </p:nvSpPr>
        <p:spPr>
          <a:xfrm>
            <a:off x="4578414" y="6195052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Network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6E84A76-69F8-4E60-93C8-EACCCAD1C9EB}"/>
              </a:ext>
            </a:extLst>
          </p:cNvPr>
          <p:cNvSpPr/>
          <p:nvPr/>
        </p:nvSpPr>
        <p:spPr>
          <a:xfrm>
            <a:off x="4578414" y="6893009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Data Link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50ABE6-E021-450E-9B25-D150E5A6D880}"/>
              </a:ext>
            </a:extLst>
          </p:cNvPr>
          <p:cNvSpPr/>
          <p:nvPr/>
        </p:nvSpPr>
        <p:spPr>
          <a:xfrm>
            <a:off x="4578414" y="7590966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Physical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477FEE-265F-4230-8971-0D852A58BBE8}"/>
              </a:ext>
            </a:extLst>
          </p:cNvPr>
          <p:cNvSpPr/>
          <p:nvPr/>
        </p:nvSpPr>
        <p:spPr>
          <a:xfrm>
            <a:off x="151196" y="2681852"/>
            <a:ext cx="3779986" cy="517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Business Domain/Architecture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E2449E-3190-4EA9-9B14-964CDDFF6297}"/>
              </a:ext>
            </a:extLst>
          </p:cNvPr>
          <p:cNvSpPr/>
          <p:nvPr/>
        </p:nvSpPr>
        <p:spPr>
          <a:xfrm>
            <a:off x="151196" y="3403224"/>
            <a:ext cx="3779986" cy="1215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Application</a:t>
            </a:r>
          </a:p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Domain/Architecture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02B18-6A8F-4C9E-AAFD-37B5FFD1AC02}"/>
              </a:ext>
            </a:extLst>
          </p:cNvPr>
          <p:cNvSpPr/>
          <p:nvPr/>
        </p:nvSpPr>
        <p:spPr>
          <a:xfrm>
            <a:off x="151196" y="4799139"/>
            <a:ext cx="3779986" cy="33097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Technology/Infrastructure</a:t>
            </a:r>
          </a:p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Domain/Architecture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CBE3E6-F087-407A-AC20-9DAAA857CA11}"/>
              </a:ext>
            </a:extLst>
          </p:cNvPr>
          <p:cNvSpPr txBox="1"/>
          <p:nvPr/>
        </p:nvSpPr>
        <p:spPr>
          <a:xfrm>
            <a:off x="0" y="1611340"/>
            <a:ext cx="3964071" cy="100493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en-US" sz="3200" dirty="0"/>
              <a:t>Enterprise Architecture Domains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749764-ECC8-4344-884C-678A2ED3271F}"/>
              </a:ext>
            </a:extLst>
          </p:cNvPr>
          <p:cNvSpPr txBox="1"/>
          <p:nvPr/>
        </p:nvSpPr>
        <p:spPr>
          <a:xfrm>
            <a:off x="8972742" y="1852889"/>
            <a:ext cx="3779986" cy="7633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/>
              <a:t>Trusted Digital Web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C3E615-2F1C-4944-98CB-ECDF3983B332}"/>
              </a:ext>
            </a:extLst>
          </p:cNvPr>
          <p:cNvSpPr/>
          <p:nvPr/>
        </p:nvSpPr>
        <p:spPr>
          <a:xfrm>
            <a:off x="8969331" y="3403224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did:vca + did:vcaack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562AE4-EADC-4DFD-B722-7994441A1954}"/>
              </a:ext>
            </a:extLst>
          </p:cNvPr>
          <p:cNvSpPr/>
          <p:nvPr/>
        </p:nvSpPr>
        <p:spPr>
          <a:xfrm>
            <a:off x="8969331" y="4101181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did:key + did:object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35704E-FC1E-4DC4-BD85-3FF579F33DF3}"/>
              </a:ext>
            </a:extLst>
          </p:cNvPr>
          <p:cNvSpPr/>
          <p:nvPr/>
        </p:nvSpPr>
        <p:spPr>
          <a:xfrm>
            <a:off x="8969331" y="5497094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TCP &amp; UDP Protocols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D82AB2-4525-4D7A-89EC-4EEC5FF61AC1}"/>
              </a:ext>
            </a:extLst>
          </p:cNvPr>
          <p:cNvSpPr/>
          <p:nvPr/>
        </p:nvSpPr>
        <p:spPr>
          <a:xfrm>
            <a:off x="8969331" y="6195050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IP (Logical Addressing)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55C417-B361-41B3-9A01-77238EF03844}"/>
              </a:ext>
            </a:extLst>
          </p:cNvPr>
          <p:cNvSpPr/>
          <p:nvPr/>
        </p:nvSpPr>
        <p:spPr>
          <a:xfrm>
            <a:off x="8969331" y="2681853"/>
            <a:ext cx="3779986" cy="517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did:bluetoquebizdoc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1ECA79-B6DD-44C2-9286-2A07F1BDC9A1}"/>
              </a:ext>
            </a:extLst>
          </p:cNvPr>
          <p:cNvSpPr/>
          <p:nvPr/>
        </p:nvSpPr>
        <p:spPr>
          <a:xfrm>
            <a:off x="8969331" y="4799135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Trinity Graph Engine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E1D30C-BB8E-489A-994B-0C59C7291E7E}"/>
              </a:ext>
            </a:extLst>
          </p:cNvPr>
          <p:cNvSpPr/>
          <p:nvPr/>
        </p:nvSpPr>
        <p:spPr>
          <a:xfrm>
            <a:off x="8969331" y="6893009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Physical Addressing (MAC)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DC3894D-69D3-4C6F-8801-9235B718E0AC}"/>
              </a:ext>
            </a:extLst>
          </p:cNvPr>
          <p:cNvSpPr/>
          <p:nvPr/>
        </p:nvSpPr>
        <p:spPr>
          <a:xfrm>
            <a:off x="8969331" y="7590966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Binary Transmission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AD685A-DAFA-4B74-9F62-B6FD55FCD47E}"/>
              </a:ext>
            </a:extLst>
          </p:cNvPr>
          <p:cNvGrpSpPr/>
          <p:nvPr/>
        </p:nvGrpSpPr>
        <p:grpSpPr>
          <a:xfrm>
            <a:off x="13396549" y="1860716"/>
            <a:ext cx="3783397" cy="6256034"/>
            <a:chOff x="7746461" y="1035259"/>
            <a:chExt cx="3203288" cy="529679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DDE2415-1C31-44C5-82EC-18A1DA5F35C7}"/>
                </a:ext>
              </a:extLst>
            </p:cNvPr>
            <p:cNvSpPr txBox="1"/>
            <p:nvPr/>
          </p:nvSpPr>
          <p:spPr>
            <a:xfrm>
              <a:off x="7749349" y="1035259"/>
              <a:ext cx="3200400" cy="64633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200" dirty="0"/>
                <a:t>VCPTS Protocol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14BBFB-2F3C-4A32-B015-EC1E9A613742}"/>
                </a:ext>
              </a:extLst>
            </p:cNvPr>
            <p:cNvSpPr/>
            <p:nvPr/>
          </p:nvSpPr>
          <p:spPr>
            <a:xfrm>
              <a:off x="7746461" y="2347881"/>
              <a:ext cx="3200400" cy="43853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VCTPS Protocol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3BE4072-5C8D-4F5E-BACE-BE7CDA8ED4C6}"/>
                </a:ext>
              </a:extLst>
            </p:cNvPr>
            <p:cNvSpPr/>
            <p:nvPr/>
          </p:nvSpPr>
          <p:spPr>
            <a:xfrm>
              <a:off x="7746461" y="2938820"/>
              <a:ext cx="3200400" cy="43853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DIDCOMM Messaging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6C6B1FE-CE08-45D0-A134-D56F675AA176}"/>
                </a:ext>
              </a:extLst>
            </p:cNvPr>
            <p:cNvSpPr/>
            <p:nvPr/>
          </p:nvSpPr>
          <p:spPr>
            <a:xfrm>
              <a:off x="7746461" y="4120697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TCP Protocol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ECD01C-2033-4D81-9983-4560CBEC7A52}"/>
                </a:ext>
              </a:extLst>
            </p:cNvPr>
            <p:cNvSpPr/>
            <p:nvPr/>
          </p:nvSpPr>
          <p:spPr>
            <a:xfrm>
              <a:off x="7746461" y="4711635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IP (Logical Addressing)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751956F-7F5B-42F9-B1E3-D6C8D95ECBF7}"/>
                </a:ext>
              </a:extLst>
            </p:cNvPr>
            <p:cNvSpPr/>
            <p:nvPr/>
          </p:nvSpPr>
          <p:spPr>
            <a:xfrm>
              <a:off x="7746461" y="1737118"/>
              <a:ext cx="3200400" cy="4385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BPMN Workflows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118F9A9-AD7F-4404-B870-89DAF3EC4B44}"/>
                </a:ext>
              </a:extLst>
            </p:cNvPr>
            <p:cNvSpPr/>
            <p:nvPr/>
          </p:nvSpPr>
          <p:spPr>
            <a:xfrm>
              <a:off x="7746461" y="3529756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REST/HTTP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F29F28C-AADE-4C67-970B-B6B83BBAE70F}"/>
                </a:ext>
              </a:extLst>
            </p:cNvPr>
            <p:cNvSpPr/>
            <p:nvPr/>
          </p:nvSpPr>
          <p:spPr>
            <a:xfrm>
              <a:off x="7746461" y="5302576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Physical Addressing (MAC)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134DAC-8450-4741-B8E9-4899198FFBC7}"/>
                </a:ext>
              </a:extLst>
            </p:cNvPr>
            <p:cNvSpPr/>
            <p:nvPr/>
          </p:nvSpPr>
          <p:spPr>
            <a:xfrm>
              <a:off x="7746461" y="5893515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Binary Transmission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8999218-8D86-4B8B-8F74-466493A6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Trusted Digital Web and VCTPS Protocol Models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E07F6-ADAC-44EA-AD30-D1C74BB4A1DF}"/>
              </a:ext>
            </a:extLst>
          </p:cNvPr>
          <p:cNvSpPr/>
          <p:nvPr/>
        </p:nvSpPr>
        <p:spPr>
          <a:xfrm>
            <a:off x="13226142" y="1611340"/>
            <a:ext cx="4053795" cy="686318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8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Demos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2023-04-08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28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11C0F5-BADB-4F78-B9E9-B0292EB2546E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3F637B-FAD6-48C9-B47D-288EA3B9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5B0433C-4608-4180-97CD-5F3D0BCF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  <p:pic>
          <p:nvPicPr>
            <p:cNvPr id="13" name="Picture 12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DF97CAF8-E607-4039-A292-E02021DE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20322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DCF4-3CA5-4980-B0AD-1AE2ABBB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1"/>
            <a:ext cx="15870238" cy="1057796"/>
          </a:xfrm>
        </p:spPr>
        <p:txBody>
          <a:bodyPr/>
          <a:lstStyle/>
          <a:p>
            <a:pPr algn="ctr"/>
            <a:r>
              <a:rPr lang="en-US" dirty="0"/>
              <a:t>ENTITIES and Workflows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EE90E-CCD7-4FAA-A50E-DAD8E448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23C-DA92-40FE-B1AB-7D7B3229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AB378F-0471-40F0-ACC4-BE44040E3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6" y="859808"/>
            <a:ext cx="17268429" cy="78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67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3A2E86-1830-4E7A-B096-C77F2EE1A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160"/>
            <a:ext cx="17279937" cy="11519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FD5888-C3F9-483D-B2C9-9BF3954D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SINGULAR Goal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2DB7A7-C027-4C6A-B79F-530C76661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3640" y="1249680"/>
            <a:ext cx="7022374" cy="7435456"/>
          </a:xfrm>
        </p:spPr>
        <p:txBody>
          <a:bodyPr>
            <a:normAutofit/>
          </a:bodyPr>
          <a:lstStyle/>
          <a:p>
            <a:r>
              <a:rPr lang="en-CA" sz="4400" dirty="0"/>
              <a:t>Making decentralized agent design and development easier for C# and .NET developers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D96F12F-62F7-41AF-8C9C-2A38F286DDE1}"/>
              </a:ext>
            </a:extLst>
          </p:cNvPr>
          <p:cNvSpPr txBox="1">
            <a:spLocks/>
          </p:cNvSpPr>
          <p:nvPr/>
        </p:nvSpPr>
        <p:spPr>
          <a:xfrm>
            <a:off x="704850" y="5959929"/>
            <a:ext cx="8831036" cy="3543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23995" indent="-323995" algn="l" defTabSz="1295979" rtl="0" eaLnBrk="1" latinLnBrk="0" hangingPunct="1">
              <a:lnSpc>
                <a:spcPct val="120000"/>
              </a:lnSpc>
              <a:spcBef>
                <a:spcPts val="1417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1pPr>
            <a:lvl2pPr marL="971984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 cap="none" baseline="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2pPr>
            <a:lvl3pPr marL="1619974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3pPr>
            <a:lvl4pPr marL="2267963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 baseline="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4pPr>
            <a:lvl5pPr marL="2915953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5pPr>
            <a:lvl6pPr marL="3563943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211932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859922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507911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CA" sz="4000" dirty="0"/>
              <a:t>Model-based Automatic Code Generation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4000" dirty="0"/>
              <a:t>Structured Credential Model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4000" dirty="0"/>
              <a:t>Trinsic DID and DIDCOMM Libraries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938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C89-9E5F-4395-9590-4DE4648E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961D-9A56-4A39-99DB-99B1C3B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10343"/>
            <a:ext cx="16359188" cy="7858550"/>
          </a:xfrm>
        </p:spPr>
        <p:txBody>
          <a:bodyPr>
            <a:normAutofit/>
          </a:bodyPr>
          <a:lstStyle/>
          <a:p>
            <a:r>
              <a:rPr lang="en-US" dirty="0"/>
              <a:t>Prototype1 Goals</a:t>
            </a:r>
          </a:p>
          <a:p>
            <a:pPr lvl="1"/>
            <a:r>
              <a:rPr lang="en-US" dirty="0"/>
              <a:t>Create a DIDCOMM agent that accepts encrypted DIDCOMM messages</a:t>
            </a:r>
          </a:p>
          <a:p>
            <a:pPr lvl="1"/>
            <a:r>
              <a:rPr lang="en-US" dirty="0"/>
              <a:t>Model the message structures, DIDCOMM protocols, and server implementation using the Trinity Specification Language (TSL)</a:t>
            </a:r>
          </a:p>
          <a:p>
            <a:pPr lvl="1"/>
            <a:r>
              <a:rPr lang="en-US" dirty="0"/>
              <a:t>Use automatic code generation to build the message structures and server implementation using C#</a:t>
            </a:r>
          </a:p>
          <a:p>
            <a:pPr lvl="1"/>
            <a:r>
              <a:rPr lang="en-US" dirty="0"/>
              <a:t>Send an “empty” DIDCOMM message to the DIDCOMM Agent</a:t>
            </a:r>
          </a:p>
          <a:p>
            <a:r>
              <a:rPr lang="en-US" dirty="0"/>
              <a:t>Prototype 2 Goals</a:t>
            </a:r>
          </a:p>
          <a:p>
            <a:pPr lvl="1"/>
            <a:r>
              <a:rPr lang="en-US" dirty="0"/>
              <a:t>Use the Trinsic-id Okapi library to create an encrypted DIDCOMM message containing a (dummy) Verifiable Capability Authorization (VCA) resembling a Notify message in the VCTPS Protocol</a:t>
            </a:r>
          </a:p>
          <a:p>
            <a:pPr lvl="1"/>
            <a:r>
              <a:rPr lang="en-US" dirty="0"/>
              <a:t>Send the Notify VCTPS Protocol message (w/multiple recipients) to the Prototype 1 DIDCOMM agent</a:t>
            </a:r>
          </a:p>
          <a:p>
            <a:pPr lvl="1"/>
            <a:r>
              <a:rPr lang="en-US" dirty="0"/>
              <a:t>Have the DIDCOMM agent receive, accept, and decrypt the Notify message </a:t>
            </a:r>
          </a:p>
          <a:p>
            <a:pPr lvl="1"/>
            <a:r>
              <a:rPr lang="en-US" dirty="0"/>
              <a:t>Show a simple example of saving a Trinity structure (cell) to Trinity Local Storage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6090-5BA4-4871-A72A-B72D4AA3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D0AC-7EE8-45D1-BD3F-D90414E2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7D0FB-0FBF-4F61-8BB1-AB76AC8D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91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C89-9E5F-4395-9590-4DE4648E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961D-9A56-4A39-99DB-99B1C3B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10343"/>
            <a:ext cx="15870238" cy="7574793"/>
          </a:xfrm>
        </p:spPr>
        <p:txBody>
          <a:bodyPr>
            <a:normAutofit/>
          </a:bodyPr>
          <a:lstStyle/>
          <a:p>
            <a:r>
              <a:rPr lang="en-US" dirty="0"/>
              <a:t>Prototype 5 Goals</a:t>
            </a:r>
          </a:p>
          <a:p>
            <a:pPr lvl="1"/>
            <a:r>
              <a:rPr lang="en-US" dirty="0"/>
              <a:t>Structured Credential Programming Model using TSL autogenerated entities (C# classes)</a:t>
            </a:r>
          </a:p>
          <a:p>
            <a:pPr lvl="1"/>
            <a:r>
              <a:rPr lang="en-US" dirty="0"/>
              <a:t>Model Verifiable Capability Authorization (VCA) using TSL (and VCA ACK)</a:t>
            </a:r>
          </a:p>
          <a:p>
            <a:pPr lvl="1"/>
            <a:r>
              <a:rPr lang="en-US" dirty="0"/>
              <a:t>Replace dummy VCA used in Prototype2 with the VCTPS Protocol model expressed using TSL</a:t>
            </a:r>
          </a:p>
          <a:p>
            <a:pPr lvl="1"/>
            <a:r>
              <a:rPr lang="en-US" dirty="0"/>
              <a:t>Create helper methods for VCAs (as well as VCAACKs and UBL Invoices, Parties, and Items)</a:t>
            </a:r>
          </a:p>
          <a:p>
            <a:pPr lvl="1"/>
            <a:r>
              <a:rPr lang="en-US" dirty="0"/>
              <a:t>Create a VCA VC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6090-5BA4-4871-A72A-B72D4AA3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D0AC-7EE8-45D1-BD3F-D90414E2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7D0FB-0FBF-4F61-8BB1-AB76AC8D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6010-43A0-46E6-A08B-9BAEA498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E600-C32B-43D9-AFEB-4BE145265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64920"/>
            <a:ext cx="13373100" cy="7559041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Trinsic-id Okapi DID Libraries</a:t>
            </a:r>
          </a:p>
          <a:p>
            <a:pPr lvl="1"/>
            <a:r>
              <a:rPr lang="en-CA" dirty="0"/>
              <a:t>GitHub: </a:t>
            </a:r>
            <a:r>
              <a:rPr lang="en-CA" dirty="0">
                <a:hlinkClick r:id="rId2"/>
              </a:rPr>
              <a:t>https://github.com/trinsic-id/okapi</a:t>
            </a:r>
            <a:endParaRPr lang="en-CA" dirty="0"/>
          </a:p>
          <a:p>
            <a:pPr lvl="1"/>
            <a:r>
              <a:rPr lang="en-CA" dirty="0"/>
              <a:t>Examples: </a:t>
            </a:r>
            <a:br>
              <a:rPr lang="en-CA" dirty="0"/>
            </a:br>
            <a:r>
              <a:rPr lang="en-CA" dirty="0">
                <a:hlinkClick r:id="rId3"/>
              </a:rPr>
              <a:t>https://github.com/trinsic-id/okapi/tree/main/dotnet/Tests/Okapi.Tests</a:t>
            </a:r>
            <a:r>
              <a:rPr lang="en-CA" dirty="0"/>
              <a:t>  </a:t>
            </a:r>
          </a:p>
          <a:p>
            <a:r>
              <a:rPr lang="en-CA" dirty="0"/>
              <a:t>Microsoft “Trinity” GraphEngine</a:t>
            </a:r>
          </a:p>
          <a:p>
            <a:pPr lvl="1"/>
            <a:r>
              <a:rPr lang="en-CA" dirty="0"/>
              <a:t>GitHub: </a:t>
            </a:r>
            <a:r>
              <a:rPr lang="en-CA" dirty="0">
                <a:hlinkClick r:id="rId4"/>
              </a:rPr>
              <a:t>https://github.com/microsoft/GraphEngine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Documentation: </a:t>
            </a:r>
            <a:r>
              <a:rPr lang="en-CA" dirty="0">
                <a:hlinkClick r:id="rId5"/>
              </a:rPr>
              <a:t>https://www.graphengine.io/docs/manual/index.html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Examples: </a:t>
            </a:r>
            <a:r>
              <a:rPr lang="en-CA" dirty="0">
                <a:hlinkClick r:id="rId6"/>
              </a:rPr>
              <a:t>https://www.graphengine.io/docs/manual/DemoApps/index.html</a:t>
            </a:r>
            <a:r>
              <a:rPr lang="en-CA" dirty="0"/>
              <a:t> </a:t>
            </a:r>
          </a:p>
          <a:p>
            <a:r>
              <a:rPr lang="en-CA" dirty="0"/>
              <a:t>DIDCOMM Super Stack (DIDSS)</a:t>
            </a:r>
          </a:p>
          <a:p>
            <a:pPr lvl="1"/>
            <a:r>
              <a:rPr lang="en-CA" dirty="0"/>
              <a:t>Examples: </a:t>
            </a:r>
            <a:r>
              <a:rPr lang="en-CA" dirty="0">
                <a:hlinkClick r:id="rId7"/>
              </a:rPr>
              <a:t>https://github.com/mwherman2000/VCTPSPrototypes</a:t>
            </a:r>
            <a:r>
              <a:rPr lang="en-CA" dirty="0"/>
              <a:t> </a:t>
            </a:r>
          </a:p>
          <a:p>
            <a:r>
              <a:rPr lang="en-CA" dirty="0"/>
              <a:t>Structured Credential Model</a:t>
            </a:r>
          </a:p>
          <a:p>
            <a:pPr lvl="1"/>
            <a:r>
              <a:rPr lang="en-CA" dirty="0">
                <a:hlinkClick r:id="rId8"/>
              </a:rPr>
              <a:t>https://www.youtube.com/playlist?list=PLU-rWqHm5p45dzXF2LJZjuNVJrOUR6DaD</a:t>
            </a:r>
            <a:r>
              <a:rPr lang="en-CA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95440-830F-4594-B380-8FA3386B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255D-D35D-4F6B-B172-3A935BFC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7611-E176-4696-8AFB-D583E608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ED3227-8695-465A-BCC7-9CE351CFF0EE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C2A6E-AB41-4624-9505-CB88B448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0" name="Picture 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0D91596-7E07-450A-B662-A98F8F87E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  <p:pic>
          <p:nvPicPr>
            <p:cNvPr id="11" name="Picture 10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279A2396-784C-42F4-A492-76B720449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52938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Questions?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2023-04-08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33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6682463-2AD3-466F-BD0A-D1497C648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30722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Herman</a:t>
            </a:r>
            <a:br>
              <a:rPr lang="en-US" dirty="0"/>
            </a:br>
            <a:r>
              <a:rPr lang="en-US" dirty="0"/>
              <a:t>Trusted Digital Web PROJECT</a:t>
            </a:r>
            <a:br>
              <a:rPr lang="en-US" dirty="0"/>
            </a:br>
            <a:r>
              <a:rPr lang="en-US" dirty="0"/>
              <a:t>Hyperonomy Digital Identity Lab</a:t>
            </a:r>
            <a:br>
              <a:rPr lang="en-US" dirty="0"/>
            </a:br>
            <a:r>
              <a:rPr lang="en-US" dirty="0"/>
              <a:t>Parallelspace Corporation</a:t>
            </a:r>
            <a:br>
              <a:rPr lang="en-US" dirty="0"/>
            </a:br>
            <a:r>
              <a:rPr lang="en-US" dirty="0"/>
              <a:t>Alberta, CANADA</a:t>
            </a:r>
          </a:p>
          <a:p>
            <a:r>
              <a:rPr lang="en-US" dirty="0"/>
              <a:t>mwherman@parallelspace.net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7E905-4073-494D-AC35-1C67BC8D25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12" y="7417001"/>
            <a:ext cx="2159999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55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Agenda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BD8D-B7AA-4DB6-823F-F6D55D900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528549"/>
            <a:ext cx="15870238" cy="7440343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1D326D"/>
                </a:solidFill>
              </a:rPr>
              <a:t>DIDCOMM Super Stack (DIDSS)</a:t>
            </a:r>
          </a:p>
          <a:p>
            <a:pPr lvl="1"/>
            <a:r>
              <a:rPr lang="en-CA" dirty="0"/>
              <a:t>Microsoft “Trinity” GraphEngine</a:t>
            </a:r>
          </a:p>
          <a:p>
            <a:pPr lvl="1"/>
            <a:r>
              <a:rPr lang="en-CA" dirty="0">
                <a:solidFill>
                  <a:srgbClr val="1D326D"/>
                </a:solidFill>
              </a:rPr>
              <a:t>Trinsic-</a:t>
            </a:r>
            <a:r>
              <a:rPr lang="en-CA" dirty="0"/>
              <a:t>id Okapi DID Library</a:t>
            </a:r>
          </a:p>
          <a:p>
            <a:pPr lvl="1"/>
            <a:r>
              <a:rPr lang="en-CA" dirty="0">
                <a:solidFill>
                  <a:srgbClr val="1D326D"/>
                </a:solidFill>
              </a:rPr>
              <a:t>Microsoft .Net Platform</a:t>
            </a:r>
          </a:p>
          <a:p>
            <a:r>
              <a:rPr lang="en-CA" dirty="0"/>
              <a:t>Secure Verifiable Credential Transport Protocol (VCTPS)</a:t>
            </a:r>
          </a:p>
          <a:p>
            <a:r>
              <a:rPr lang="en-CA" dirty="0"/>
              <a:t>Structured Credential Model</a:t>
            </a:r>
          </a:p>
          <a:p>
            <a:r>
              <a:rPr lang="en-CA" dirty="0"/>
              <a:t>Lots of Demos</a:t>
            </a:r>
            <a:endParaRPr lang="en-CA" sz="3200" dirty="0">
              <a:solidFill>
                <a:srgbClr val="1D326D"/>
              </a:solidFill>
            </a:endParaRPr>
          </a:p>
          <a:p>
            <a:r>
              <a:rPr lang="en-CA" dirty="0"/>
              <a:t>Resources</a:t>
            </a:r>
          </a:p>
          <a:p>
            <a:r>
              <a:rPr lang="en-CA" dirty="0"/>
              <a:t>Q&amp;A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E697E-690E-449D-876D-716C15E1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6A1-66CE-4104-A2DF-F6F248802AEB}" type="datetime1">
              <a:rPr lang="en-CA" smtClean="0">
                <a:solidFill>
                  <a:schemeClr val="bg1"/>
                </a:solidFill>
              </a:rPr>
              <a:t>2023-04-08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F833-51E6-4375-916D-1BB25F0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9F92F-4146-4086-9E81-82791C8A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850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9C26-1BCD-4BF7-9C9E-DBA78C72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1D326D"/>
                </a:solidFill>
              </a:rPr>
              <a:t>DIDCOMM Super Stack (DIDSS)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6767-246E-4780-96F8-ADDE99657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528550"/>
            <a:ext cx="11263993" cy="148714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Application framework for creating Verifiable Capability Authorization-enabled, highly scalable decentralized agents using .NET and DIDCOMM (featuring the VCTPS DIDCOMM Protocol)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F614F-80B3-4C49-8B17-C315E9F5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F258F-FC2E-424B-B02D-6C914F67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6D2C8-3922-420D-B78A-3A54AEF6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243D14-B619-41D1-9829-2C91857D0042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403FC9-636F-4F7B-90EB-B8E22FFE9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225868B-85D1-48F0-B9D0-E3F17C736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3" name="Picture 12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5B89FF58-4AB5-472E-B141-1C6A147F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</p:grp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1823A208-4326-4226-BB76-53066674C1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243173"/>
              </p:ext>
            </p:extLst>
          </p:nvPr>
        </p:nvGraphicFramePr>
        <p:xfrm>
          <a:off x="767337" y="3218967"/>
          <a:ext cx="1105444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2684">
                  <a:extLst>
                    <a:ext uri="{9D8B030D-6E8A-4147-A177-3AD203B41FA5}">
                      <a16:colId xmlns:a16="http://schemas.microsoft.com/office/drawing/2014/main" val="3371466793"/>
                    </a:ext>
                  </a:extLst>
                </a:gridCol>
                <a:gridCol w="4261757">
                  <a:extLst>
                    <a:ext uri="{9D8B030D-6E8A-4147-A177-3AD203B41FA5}">
                      <a16:colId xmlns:a16="http://schemas.microsoft.com/office/drawing/2014/main" val="12828029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Open Source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71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3200" dirty="0"/>
                        <a:t>3. DID key generation, DIDCOMM messaging, and credential signing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Trinsic-id Okapi Library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17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3200" dirty="0"/>
                        <a:t>2. Decentralized agent modeling and code generation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Microsoft “Trinity” GraphEngine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5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1. Development and execution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Microsoft .NET Platform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734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98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 fontScale="90000"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Microsoft</a:t>
            </a:r>
            <a:br>
              <a:rPr lang="en-CA" sz="6600" dirty="0">
                <a:solidFill>
                  <a:srgbClr val="1D326D"/>
                </a:solidFill>
              </a:rPr>
            </a:br>
            <a:r>
              <a:rPr lang="en-CA" sz="6600" dirty="0"/>
              <a:t>“Trinity” GraphEngine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Decentralized agent modeling and code generation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87C8C-041C-4911-970F-E82ECC2F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233" y="312648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C5B9C-86FC-4903-BF0D-EBE875C42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65AF72-8877-4026-AF69-C00716704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79229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455033-9E00-4CD4-A989-9C7C4EE9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233" y="257935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67645722-E245-4AB9-9444-9C7786334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24516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</p:spTree>
    <p:extLst>
      <p:ext uri="{BB962C8B-B14F-4D97-AF65-F5344CB8AC3E}">
        <p14:creationId xmlns:p14="http://schemas.microsoft.com/office/powerpoint/2010/main" val="368905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7C5E-D0D6-445D-871D-DF9157E6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“Trinity” GraphEngine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EF2D-ED03-4607-A020-3D8955A15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Trinity Specification Language (TSL)</a:t>
            </a:r>
          </a:p>
          <a:p>
            <a:pPr lvl="1"/>
            <a:r>
              <a:rPr lang="en-US" dirty="0"/>
              <a:t>Agent protocol and message structure definition</a:t>
            </a:r>
          </a:p>
          <a:p>
            <a:r>
              <a:rPr lang="en-US" dirty="0"/>
              <a:t>TSL Codegen</a:t>
            </a:r>
          </a:p>
          <a:p>
            <a:pPr lvl="1"/>
            <a:r>
              <a:rPr lang="en-US" dirty="0"/>
              <a:t>Automatic code generation of complete C# projects</a:t>
            </a:r>
          </a:p>
          <a:p>
            <a:pPr lvl="1"/>
            <a:r>
              <a:rPr lang="en-US" dirty="0"/>
              <a:t>Objects, messages, and message handlers</a:t>
            </a:r>
          </a:p>
          <a:p>
            <a:pPr lvl="1"/>
            <a:r>
              <a:rPr lang="en-US" dirty="0"/>
              <a:t>Automatic JSON serialization/deserialization</a:t>
            </a:r>
          </a:p>
          <a:p>
            <a:r>
              <a:rPr lang="en-US" dirty="0"/>
              <a:t>Very fast, highly optimized in-memory object graph database</a:t>
            </a:r>
          </a:p>
          <a:p>
            <a:r>
              <a:rPr lang="en-US" dirty="0"/>
              <a:t>Highly performant and scalable clustered deployment model</a:t>
            </a:r>
          </a:p>
          <a:p>
            <a:r>
              <a:rPr lang="en-US" dirty="0"/>
              <a:t>Simple, easy and efficient to use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48D64-5C41-4774-A258-5A568C94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53155-FA40-47E0-8B75-34EFC859E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8E9C-A899-4431-9014-1C6D5564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F86704A-43D7-467D-B9CF-A0C713C8C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1D94A2-B756-4C36-BB97-FE18E4167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233" y="257935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F04BC547-39CB-4D3B-8E27-1D54C7D9F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24516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</p:spTree>
    <p:extLst>
      <p:ext uri="{BB962C8B-B14F-4D97-AF65-F5344CB8AC3E}">
        <p14:creationId xmlns:p14="http://schemas.microsoft.com/office/powerpoint/2010/main" val="198574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</a:t>
            </a:r>
            <a:r>
              <a:rPr lang="en-CA" sz="6600" dirty="0"/>
              <a:t>Trinsic-id Okapi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8732067" cy="1435686"/>
          </a:xfrm>
        </p:spPr>
        <p:txBody>
          <a:bodyPr>
            <a:normAutofit/>
          </a:bodyPr>
          <a:lstStyle/>
          <a:p>
            <a:r>
              <a:rPr lang="en-CA" sz="3200" dirty="0"/>
              <a:t>DID key generation, DIDCOMM messaging, and credential signing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87C8C-041C-4911-970F-E82ECC2F0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233" y="312648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C5B9C-86FC-4903-BF0D-EBE875C42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65AF72-8877-4026-AF69-C00716704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79229"/>
            <a:ext cx="4462272" cy="2231136"/>
          </a:xfrm>
          <a:prstGeom prst="rect">
            <a:avLst/>
          </a:prstGeom>
          <a:ln w="9525">
            <a:solidFill>
              <a:srgbClr val="336699"/>
            </a:solidFill>
          </a:ln>
        </p:spPr>
      </p:pic>
    </p:spTree>
    <p:extLst>
      <p:ext uri="{BB962C8B-B14F-4D97-AF65-F5344CB8AC3E}">
        <p14:creationId xmlns:p14="http://schemas.microsoft.com/office/powerpoint/2010/main" val="321329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1B8D-B6BA-4A92-BBCD-45A97767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Trinsic-id OKAPI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47A589-7713-45C0-84BE-2834AE024B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DIDKey</a:t>
            </a:r>
          </a:p>
          <a:p>
            <a:pPr lvl="1"/>
            <a:r>
              <a:rPr lang="en-US" dirty="0"/>
              <a:t>generate</a:t>
            </a:r>
          </a:p>
          <a:p>
            <a:pPr lvl="1"/>
            <a:r>
              <a:rPr lang="en-US" dirty="0"/>
              <a:t>resolve</a:t>
            </a:r>
          </a:p>
          <a:p>
            <a:r>
              <a:rPr lang="en-US" dirty="0"/>
              <a:t>DIDCOMM</a:t>
            </a:r>
          </a:p>
          <a:p>
            <a:pPr lvl="1"/>
            <a:r>
              <a:rPr lang="en-US" dirty="0"/>
              <a:t>pack</a:t>
            </a:r>
          </a:p>
          <a:p>
            <a:pPr lvl="1"/>
            <a:r>
              <a:rPr lang="en-US" dirty="0"/>
              <a:t>unpack</a:t>
            </a:r>
          </a:p>
          <a:p>
            <a:pPr lvl="1"/>
            <a:r>
              <a:rPr lang="en-US" dirty="0"/>
              <a:t>sign</a:t>
            </a:r>
          </a:p>
          <a:p>
            <a:pPr lvl="1"/>
            <a:r>
              <a:rPr lang="en-US" dirty="0"/>
              <a:t>verify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55D8C2-0D39-4B86-99B9-9C60380A6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1743" y="2859304"/>
            <a:ext cx="9232265" cy="48778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Oberon</a:t>
            </a:r>
          </a:p>
          <a:p>
            <a:pPr lvl="1"/>
            <a:r>
              <a:rPr lang="en-US" dirty="0"/>
              <a:t>create_key</a:t>
            </a:r>
          </a:p>
          <a:p>
            <a:pPr lvl="1"/>
            <a:r>
              <a:rPr lang="en-US" dirty="0"/>
              <a:t>create_token</a:t>
            </a:r>
          </a:p>
          <a:p>
            <a:pPr lvl="1"/>
            <a:r>
              <a:rPr lang="en-US" dirty="0"/>
              <a:t>blind_token</a:t>
            </a:r>
          </a:p>
          <a:p>
            <a:pPr lvl="1"/>
            <a:r>
              <a:rPr lang="en-US" dirty="0"/>
              <a:t>unblind_token</a:t>
            </a:r>
          </a:p>
          <a:p>
            <a:pPr lvl="1"/>
            <a:r>
              <a:rPr lang="en-US" dirty="0"/>
              <a:t>create_proof</a:t>
            </a:r>
          </a:p>
          <a:p>
            <a:pPr lvl="1"/>
            <a:r>
              <a:rPr lang="en-US" dirty="0"/>
              <a:t>verify_proof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EA17-71E2-4BFA-AAEE-2BE4623E4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5B39E-2426-45B2-BDF5-36A947A8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76B68F-C4D2-4370-B146-D75306F84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233" y="312648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D21FD0-A5BD-42EE-8A79-F2C704B21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505945B2-04C2-473F-AC50-F0F011E23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79229"/>
            <a:ext cx="4462272" cy="2231136"/>
          </a:xfrm>
          <a:prstGeom prst="rect">
            <a:avLst/>
          </a:prstGeom>
          <a:ln w="9525">
            <a:solidFill>
              <a:srgbClr val="336699"/>
            </a:solidFill>
          </a:ln>
        </p:spPr>
      </p:pic>
    </p:spTree>
    <p:extLst>
      <p:ext uri="{BB962C8B-B14F-4D97-AF65-F5344CB8AC3E}">
        <p14:creationId xmlns:p14="http://schemas.microsoft.com/office/powerpoint/2010/main" val="1310526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9|7.3|6.7|15.9|9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|13.2"/>
</p:tagLst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31575</TotalTime>
  <Words>1620</Words>
  <Application>Microsoft Office PowerPoint</Application>
  <PresentationFormat>Custom</PresentationFormat>
  <Paragraphs>292</Paragraphs>
  <Slides>33</Slides>
  <Notes>1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Cascadia Mono</vt:lpstr>
      <vt:lpstr>Gill Sans MT</vt:lpstr>
      <vt:lpstr>Koblenz Serial</vt:lpstr>
      <vt:lpstr>Gallery</vt:lpstr>
      <vt:lpstr>DIDCOMM Super Stack (DIDSS)   Creating highly scalable DIDCOMM Agents using .NET,  Trinity,  and Okapi with Ease (Ft.  VCTPS Protocol)</vt:lpstr>
      <vt:lpstr>Michael Herman Self-Sovereign Blockchain Architect and Developer Hyperonomy Digital Identity Lab Parallelspace Corporation Alberta, CANADA</vt:lpstr>
      <vt:lpstr>SINGULAR Goal</vt:lpstr>
      <vt:lpstr>Agenda</vt:lpstr>
      <vt:lpstr>DIDCOMM Super Stack (DIDSS)</vt:lpstr>
      <vt:lpstr> Microsoft “Trinity” GraphEngine</vt:lpstr>
      <vt:lpstr>Microsoft “Trinity” GraphEngine</vt:lpstr>
      <vt:lpstr> Trinsic-id Okapi</vt:lpstr>
      <vt:lpstr>Trinsic-id OKAPI API</vt:lpstr>
      <vt:lpstr> Microsoft .Net</vt:lpstr>
      <vt:lpstr>Microsoft .NET Platform</vt:lpstr>
      <vt:lpstr>What is a Structured Credential? Credential Envelope Credential Content Packing Label Envelope Seal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Primary Colors: Bound Credential Example</vt:lpstr>
      <vt:lpstr>PowerPoint Presentation</vt:lpstr>
      <vt:lpstr> VCTPS Protocol</vt:lpstr>
      <vt:lpstr>VCTPS Protocol: Key Principles</vt:lpstr>
      <vt:lpstr>VCTPS Protocol – 4 Message Types</vt:lpstr>
      <vt:lpstr>VCTPS DIDCOMM Protocol – Sequence Diagram</vt:lpstr>
      <vt:lpstr>VCTPS Protocol – Sequence Diagram</vt:lpstr>
      <vt:lpstr>Trusted Digital Web and VCTPS Protocol Models</vt:lpstr>
      <vt:lpstr> Demos</vt:lpstr>
      <vt:lpstr>ENTITIES and Workflows</vt:lpstr>
      <vt:lpstr>Demos</vt:lpstr>
      <vt:lpstr>Demos</vt:lpstr>
      <vt:lpstr>RESOURCES</vt:lpstr>
      <vt:lpstr>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Herman</dc:creator>
  <cp:lastModifiedBy>Michael Herman</cp:lastModifiedBy>
  <cp:revision>252</cp:revision>
  <dcterms:created xsi:type="dcterms:W3CDTF">2018-06-12T18:49:04Z</dcterms:created>
  <dcterms:modified xsi:type="dcterms:W3CDTF">2023-04-08T21:09:53Z</dcterms:modified>
</cp:coreProperties>
</file>